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Roboto"/>
      <p:regular r:id="rId62"/>
      <p:bold r:id="rId63"/>
      <p:italic r:id="rId64"/>
      <p:bold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E02857-C475-44A1-98EC-551A35688827}">
  <a:tblStyle styleId="{B5E02857-C475-44A1-98EC-551A356888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Oswald-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Oswald-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4a09235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4a09235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40817a96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40817a96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0817a96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0817a96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4a09235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4a09235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4a092353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4a092353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4a092353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4a092353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40817a9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40817a9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40fcb7d4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40fcb7d4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4a09235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4a09235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40817a96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40817a96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013a88f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013a88f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40817a96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40817a96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40fcb7d4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40fcb7d4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40817a96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40817a96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40817a96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40817a96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4a6befa3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4a6befa3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4a6befa3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4a6befa3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40817a96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40817a96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40fcb7d4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40fcb7d4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4a6befa3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4a6befa3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40fcb7d45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40fcb7d45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40fcb7d4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40fcb7d4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40fcb7d45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40fcb7d45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40fcb7d4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40fcb7d4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40fcb7d4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40fcb7d4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4a092353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e4a092353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4bd7800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4bd7800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40817a96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40817a96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40fcb7d4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40fcb7d4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40817a96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e40817a96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4a6befa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4a6befa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40817a96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40817a96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40fcb7d4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40fcb7d4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40fcb7d45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40fcb7d45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412d29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412d29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412d29b9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412d29b9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412d29b9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412d29b9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412d29b9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412d29b9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40fcb7d45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40fcb7d45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40fcb7d45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40fcb7d45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40817a96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40817a96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40fcb7d4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e40fcb7d4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49bcb54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49bcb5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fbc70d16d_1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fbc70d16d_1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40817a96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40817a96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e49bcb54e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e49bcb54e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40fcb7d4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40fcb7d4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e4a092353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e4a092353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e40817a96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e40817a96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e4a6befa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e4a6befa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49bcb54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49bcb54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40fcb7d4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40fcb7d4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013a88f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013a88f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0817a9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0817a9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4a09235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4a09235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495099" y="2775636"/>
            <a:ext cx="1853400" cy="185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4535928" y="146375"/>
            <a:ext cx="2179500" cy="217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597757" y="2790894"/>
            <a:ext cx="784500" cy="78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69852" y="1758298"/>
            <a:ext cx="784500" cy="78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912975" y="703475"/>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047550" y="3287725"/>
            <a:ext cx="1709400" cy="1709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89513" y="2240210"/>
            <a:ext cx="416100" cy="41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17963" y="3978552"/>
            <a:ext cx="416100" cy="4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936044" y="2598756"/>
            <a:ext cx="416100" cy="416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08769" y="1409756"/>
            <a:ext cx="416100" cy="4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808769" y="2325881"/>
            <a:ext cx="416100" cy="4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713225" y="1202225"/>
            <a:ext cx="3392700" cy="2369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500">
                <a:latin typeface="Oswald"/>
                <a:ea typeface="Oswald"/>
                <a:cs typeface="Oswald"/>
                <a:sym typeface="Oswa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2"/>
          <p:cNvSpPr txBox="1"/>
          <p:nvPr>
            <p:ph idx="1" type="subTitle"/>
          </p:nvPr>
        </p:nvSpPr>
        <p:spPr>
          <a:xfrm>
            <a:off x="713225" y="3148675"/>
            <a:ext cx="33927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txBox="1"/>
          <p:nvPr>
            <p:ph hasCustomPrompt="1" type="title"/>
          </p:nvPr>
        </p:nvSpPr>
        <p:spPr>
          <a:xfrm>
            <a:off x="3830750" y="1365375"/>
            <a:ext cx="4367100" cy="196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0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0" name="Google Shape;80;p11"/>
          <p:cNvSpPr txBox="1"/>
          <p:nvPr>
            <p:ph idx="1" type="body"/>
          </p:nvPr>
        </p:nvSpPr>
        <p:spPr>
          <a:xfrm>
            <a:off x="4626650" y="3200925"/>
            <a:ext cx="3571200" cy="5772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800">
                <a:solidFill>
                  <a:schemeClr val="accent1"/>
                </a:solidFill>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1" name="Google Shape;81;p11"/>
          <p:cNvSpPr/>
          <p:nvPr/>
        </p:nvSpPr>
        <p:spPr>
          <a:xfrm flipH="1">
            <a:off x="1728575" y="373313"/>
            <a:ext cx="2283900" cy="228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flipH="1">
            <a:off x="316250" y="2657213"/>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flipH="1">
            <a:off x="876350" y="1718263"/>
            <a:ext cx="822000" cy="82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flipH="1">
            <a:off x="1177475" y="977763"/>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flipH="1">
            <a:off x="2530225" y="297408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a:off x="1908825" y="2503623"/>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flipH="1">
            <a:off x="88375" y="1994246"/>
            <a:ext cx="577500" cy="577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a:off x="578875" y="1333623"/>
            <a:ext cx="363300" cy="36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90" name="Shape 9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91" name="Shape 91"/>
        <p:cNvGrpSpPr/>
        <p:nvPr/>
      </p:nvGrpSpPr>
      <p:grpSpPr>
        <a:xfrm>
          <a:off x="0" y="0"/>
          <a:ext cx="0" cy="0"/>
          <a:chOff x="0" y="0"/>
          <a:chExt cx="0" cy="0"/>
        </a:xfrm>
      </p:grpSpPr>
      <p:sp>
        <p:nvSpPr>
          <p:cNvPr id="92" name="Google Shape;92;p14"/>
          <p:cNvSpPr txBox="1"/>
          <p:nvPr>
            <p:ph idx="1" type="subTitle"/>
          </p:nvPr>
        </p:nvSpPr>
        <p:spPr>
          <a:xfrm>
            <a:off x="5131709" y="964531"/>
            <a:ext cx="2275200" cy="82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93" name="Google Shape;93;p14"/>
          <p:cNvSpPr txBox="1"/>
          <p:nvPr>
            <p:ph idx="2" type="subTitle"/>
          </p:nvPr>
        </p:nvSpPr>
        <p:spPr>
          <a:xfrm>
            <a:off x="5131709" y="1984730"/>
            <a:ext cx="2275200" cy="82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94" name="Google Shape;94;p14"/>
          <p:cNvSpPr txBox="1"/>
          <p:nvPr>
            <p:ph idx="3" type="subTitle"/>
          </p:nvPr>
        </p:nvSpPr>
        <p:spPr>
          <a:xfrm>
            <a:off x="5131709" y="3004553"/>
            <a:ext cx="2275200" cy="82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95" name="Google Shape;95;p14"/>
          <p:cNvSpPr txBox="1"/>
          <p:nvPr>
            <p:ph idx="4" type="subTitle"/>
          </p:nvPr>
        </p:nvSpPr>
        <p:spPr>
          <a:xfrm>
            <a:off x="5131709" y="4024376"/>
            <a:ext cx="2275200" cy="82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Roboto"/>
              <a:buNone/>
              <a:defRPr sz="1400">
                <a:solidFill>
                  <a:schemeClr val="accent1"/>
                </a:solidFill>
                <a:latin typeface="Roboto"/>
                <a:ea typeface="Roboto"/>
                <a:cs typeface="Roboto"/>
                <a:sym typeface="Roboto"/>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96" name="Google Shape;96;p14"/>
          <p:cNvSpPr txBox="1"/>
          <p:nvPr>
            <p:ph idx="5" type="subTitle"/>
          </p:nvPr>
        </p:nvSpPr>
        <p:spPr>
          <a:xfrm>
            <a:off x="5131709" y="601442"/>
            <a:ext cx="22752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400"/>
              <a:buFont typeface="Nunito"/>
              <a:buNone/>
              <a:defRPr b="1" sz="1900">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97" name="Google Shape;97;p14"/>
          <p:cNvSpPr txBox="1"/>
          <p:nvPr>
            <p:ph idx="6" type="subTitle"/>
          </p:nvPr>
        </p:nvSpPr>
        <p:spPr>
          <a:xfrm>
            <a:off x="5131709" y="1621640"/>
            <a:ext cx="22752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400"/>
              <a:buFont typeface="Nunito"/>
              <a:buNone/>
              <a:defRPr b="1" sz="1900">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98" name="Google Shape;98;p14"/>
          <p:cNvSpPr txBox="1"/>
          <p:nvPr>
            <p:ph idx="7" type="subTitle"/>
          </p:nvPr>
        </p:nvSpPr>
        <p:spPr>
          <a:xfrm>
            <a:off x="5131709" y="2641464"/>
            <a:ext cx="22752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400"/>
              <a:buFont typeface="Nunito"/>
              <a:buNone/>
              <a:defRPr b="1" sz="1900">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99" name="Google Shape;99;p14"/>
          <p:cNvSpPr txBox="1"/>
          <p:nvPr>
            <p:ph idx="8" type="subTitle"/>
          </p:nvPr>
        </p:nvSpPr>
        <p:spPr>
          <a:xfrm>
            <a:off x="5131709" y="3661287"/>
            <a:ext cx="22752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400"/>
              <a:buFont typeface="Nunito"/>
              <a:buNone/>
              <a:defRPr b="1" sz="1900">
                <a:solidFill>
                  <a:schemeClr val="accent2"/>
                </a:solidFill>
                <a:latin typeface="Oswald"/>
                <a:ea typeface="Oswald"/>
                <a:cs typeface="Oswald"/>
                <a:sym typeface="Oswald"/>
              </a:defRPr>
            </a:lvl1pPr>
            <a:lvl2pPr lvl="1" rtl="0">
              <a:lnSpc>
                <a:spcPct val="100000"/>
              </a:lnSpc>
              <a:spcBef>
                <a:spcPts val="1600"/>
              </a:spcBef>
              <a:spcAft>
                <a:spcPts val="0"/>
              </a:spcAft>
              <a:buClr>
                <a:schemeClr val="accent2"/>
              </a:buClr>
              <a:buSzPts val="1400"/>
              <a:buNone/>
              <a:defRPr>
                <a:solidFill>
                  <a:schemeClr val="accent2"/>
                </a:solidFill>
              </a:defRPr>
            </a:lvl2pPr>
            <a:lvl3pPr lvl="2" rtl="0">
              <a:lnSpc>
                <a:spcPct val="100000"/>
              </a:lnSpc>
              <a:spcBef>
                <a:spcPts val="1600"/>
              </a:spcBef>
              <a:spcAft>
                <a:spcPts val="0"/>
              </a:spcAft>
              <a:buClr>
                <a:schemeClr val="accent2"/>
              </a:buClr>
              <a:buSzPts val="1400"/>
              <a:buNone/>
              <a:defRPr>
                <a:solidFill>
                  <a:schemeClr val="accent2"/>
                </a:solidFill>
              </a:defRPr>
            </a:lvl3pPr>
            <a:lvl4pPr lvl="3" rtl="0">
              <a:lnSpc>
                <a:spcPct val="100000"/>
              </a:lnSpc>
              <a:spcBef>
                <a:spcPts val="1600"/>
              </a:spcBef>
              <a:spcAft>
                <a:spcPts val="0"/>
              </a:spcAft>
              <a:buClr>
                <a:schemeClr val="accent2"/>
              </a:buClr>
              <a:buSzPts val="1400"/>
              <a:buNone/>
              <a:defRPr>
                <a:solidFill>
                  <a:schemeClr val="accent2"/>
                </a:solidFill>
              </a:defRPr>
            </a:lvl4pPr>
            <a:lvl5pPr lvl="4" rtl="0">
              <a:lnSpc>
                <a:spcPct val="100000"/>
              </a:lnSpc>
              <a:spcBef>
                <a:spcPts val="1600"/>
              </a:spcBef>
              <a:spcAft>
                <a:spcPts val="0"/>
              </a:spcAft>
              <a:buClr>
                <a:schemeClr val="accent2"/>
              </a:buClr>
              <a:buSzPts val="1400"/>
              <a:buNone/>
              <a:defRPr>
                <a:solidFill>
                  <a:schemeClr val="accent2"/>
                </a:solidFill>
              </a:defRPr>
            </a:lvl5pPr>
            <a:lvl6pPr lvl="5" rtl="0">
              <a:lnSpc>
                <a:spcPct val="100000"/>
              </a:lnSpc>
              <a:spcBef>
                <a:spcPts val="1600"/>
              </a:spcBef>
              <a:spcAft>
                <a:spcPts val="0"/>
              </a:spcAft>
              <a:buClr>
                <a:schemeClr val="accent2"/>
              </a:buClr>
              <a:buSzPts val="1400"/>
              <a:buNone/>
              <a:defRPr>
                <a:solidFill>
                  <a:schemeClr val="accent2"/>
                </a:solidFill>
              </a:defRPr>
            </a:lvl6pPr>
            <a:lvl7pPr lvl="6" rtl="0">
              <a:lnSpc>
                <a:spcPct val="100000"/>
              </a:lnSpc>
              <a:spcBef>
                <a:spcPts val="1600"/>
              </a:spcBef>
              <a:spcAft>
                <a:spcPts val="0"/>
              </a:spcAft>
              <a:buClr>
                <a:schemeClr val="accent2"/>
              </a:buClr>
              <a:buSzPts val="1400"/>
              <a:buNone/>
              <a:defRPr>
                <a:solidFill>
                  <a:schemeClr val="accent2"/>
                </a:solidFill>
              </a:defRPr>
            </a:lvl7pPr>
            <a:lvl8pPr lvl="7" rtl="0">
              <a:lnSpc>
                <a:spcPct val="100000"/>
              </a:lnSpc>
              <a:spcBef>
                <a:spcPts val="1600"/>
              </a:spcBef>
              <a:spcAft>
                <a:spcPts val="0"/>
              </a:spcAft>
              <a:buClr>
                <a:schemeClr val="accent2"/>
              </a:buClr>
              <a:buSzPts val="1400"/>
              <a:buNone/>
              <a:defRPr>
                <a:solidFill>
                  <a:schemeClr val="accent2"/>
                </a:solidFill>
              </a:defRPr>
            </a:lvl8pPr>
            <a:lvl9pPr lvl="8" rtl="0">
              <a:lnSpc>
                <a:spcPct val="100000"/>
              </a:lnSpc>
              <a:spcBef>
                <a:spcPts val="1600"/>
              </a:spcBef>
              <a:spcAft>
                <a:spcPts val="1600"/>
              </a:spcAft>
              <a:buClr>
                <a:schemeClr val="accent2"/>
              </a:buClr>
              <a:buSzPts val="1400"/>
              <a:buNone/>
              <a:defRPr>
                <a:solidFill>
                  <a:schemeClr val="accent2"/>
                </a:solidFill>
              </a:defRPr>
            </a:lvl9pPr>
          </a:lstStyle>
          <a:p/>
        </p:txBody>
      </p:sp>
      <p:sp>
        <p:nvSpPr>
          <p:cNvPr id="100" name="Google Shape;100;p14"/>
          <p:cNvSpPr txBox="1"/>
          <p:nvPr>
            <p:ph hasCustomPrompt="1" type="title"/>
          </p:nvPr>
        </p:nvSpPr>
        <p:spPr>
          <a:xfrm>
            <a:off x="7335680" y="724080"/>
            <a:ext cx="983700" cy="536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1" name="Google Shape;101;p14"/>
          <p:cNvSpPr txBox="1"/>
          <p:nvPr>
            <p:ph hasCustomPrompt="1" idx="9" type="title"/>
          </p:nvPr>
        </p:nvSpPr>
        <p:spPr>
          <a:xfrm>
            <a:off x="7366980" y="1747388"/>
            <a:ext cx="983700" cy="536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2" name="Google Shape;102;p14"/>
          <p:cNvSpPr txBox="1"/>
          <p:nvPr>
            <p:ph hasCustomPrompt="1" idx="13" type="title"/>
          </p:nvPr>
        </p:nvSpPr>
        <p:spPr>
          <a:xfrm>
            <a:off x="7366976" y="2770307"/>
            <a:ext cx="983700" cy="536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3" name="Google Shape;103;p14"/>
          <p:cNvSpPr txBox="1"/>
          <p:nvPr>
            <p:ph hasCustomPrompt="1" idx="14" type="title"/>
          </p:nvPr>
        </p:nvSpPr>
        <p:spPr>
          <a:xfrm>
            <a:off x="7366976" y="3809940"/>
            <a:ext cx="983700" cy="536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500"/>
              <a:buFont typeface="Oswald"/>
              <a:buNone/>
              <a:defRPr sz="3500">
                <a:solidFill>
                  <a:schemeClr val="accent2"/>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04" name="Google Shape;104;p14"/>
          <p:cNvSpPr/>
          <p:nvPr/>
        </p:nvSpPr>
        <p:spPr>
          <a:xfrm>
            <a:off x="272300" y="259788"/>
            <a:ext cx="2283900" cy="2283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2026325" y="2543688"/>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2586425" y="160473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2671100" y="864238"/>
            <a:ext cx="436200" cy="43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3618900" y="2107488"/>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932550" y="2860563"/>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2012650" y="2390098"/>
            <a:ext cx="363300" cy="363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538175" y="3823873"/>
            <a:ext cx="363300" cy="36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2">
    <p:spTree>
      <p:nvGrpSpPr>
        <p:cNvPr id="112" name="Shape 112"/>
        <p:cNvGrpSpPr/>
        <p:nvPr/>
      </p:nvGrpSpPr>
      <p:grpSpPr>
        <a:xfrm>
          <a:off x="0" y="0"/>
          <a:ext cx="0" cy="0"/>
          <a:chOff x="0" y="0"/>
          <a:chExt cx="0" cy="0"/>
        </a:xfrm>
      </p:grpSpPr>
      <p:sp>
        <p:nvSpPr>
          <p:cNvPr id="113" name="Google Shape;113;p15"/>
          <p:cNvSpPr/>
          <p:nvPr/>
        </p:nvSpPr>
        <p:spPr>
          <a:xfrm>
            <a:off x="7908400" y="3888375"/>
            <a:ext cx="1502700" cy="1503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7340325" y="3521275"/>
            <a:ext cx="729000" cy="729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7175800" y="4417773"/>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10800000">
            <a:off x="481800" y="700913"/>
            <a:ext cx="822000" cy="82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10800000">
            <a:off x="334875" y="196302"/>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9" name="Google Shape;119;p15"/>
          <p:cNvSpPr txBox="1"/>
          <p:nvPr>
            <p:ph idx="1" type="subTitle"/>
          </p:nvPr>
        </p:nvSpPr>
        <p:spPr>
          <a:xfrm>
            <a:off x="917250" y="1982225"/>
            <a:ext cx="2205600" cy="44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20" name="Google Shape;120;p15"/>
          <p:cNvSpPr txBox="1"/>
          <p:nvPr>
            <p:ph idx="2" type="subTitle"/>
          </p:nvPr>
        </p:nvSpPr>
        <p:spPr>
          <a:xfrm>
            <a:off x="3469200" y="1982225"/>
            <a:ext cx="2205600" cy="44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21" name="Google Shape;121;p15"/>
          <p:cNvSpPr txBox="1"/>
          <p:nvPr>
            <p:ph idx="3" type="subTitle"/>
          </p:nvPr>
        </p:nvSpPr>
        <p:spPr>
          <a:xfrm>
            <a:off x="6021150" y="1982225"/>
            <a:ext cx="2205600" cy="44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22" name="Google Shape;122;p15"/>
          <p:cNvSpPr txBox="1"/>
          <p:nvPr>
            <p:ph idx="4" type="subTitle"/>
          </p:nvPr>
        </p:nvSpPr>
        <p:spPr>
          <a:xfrm>
            <a:off x="917250" y="2403745"/>
            <a:ext cx="2205600" cy="106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15"/>
          <p:cNvSpPr txBox="1"/>
          <p:nvPr>
            <p:ph idx="5" type="subTitle"/>
          </p:nvPr>
        </p:nvSpPr>
        <p:spPr>
          <a:xfrm>
            <a:off x="3469200" y="2403745"/>
            <a:ext cx="2205600" cy="106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15"/>
          <p:cNvSpPr txBox="1"/>
          <p:nvPr>
            <p:ph idx="6" type="subTitle"/>
          </p:nvPr>
        </p:nvSpPr>
        <p:spPr>
          <a:xfrm>
            <a:off x="6021150" y="2403745"/>
            <a:ext cx="2205600" cy="1069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3">
    <p:spTree>
      <p:nvGrpSpPr>
        <p:cNvPr id="125" name="Shape 125"/>
        <p:cNvGrpSpPr/>
        <p:nvPr/>
      </p:nvGrpSpPr>
      <p:grpSpPr>
        <a:xfrm>
          <a:off x="0" y="0"/>
          <a:ext cx="0" cy="0"/>
          <a:chOff x="0" y="0"/>
          <a:chExt cx="0" cy="0"/>
        </a:xfrm>
      </p:grpSpPr>
      <p:sp>
        <p:nvSpPr>
          <p:cNvPr id="126" name="Google Shape;126;p16"/>
          <p:cNvSpPr/>
          <p:nvPr/>
        </p:nvSpPr>
        <p:spPr>
          <a:xfrm flipH="1" rot="10800000">
            <a:off x="8238075" y="4085813"/>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flipH="1" rot="10800000">
            <a:off x="7161800" y="4450363"/>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flipH="1" rot="10800000">
            <a:off x="7824725" y="3925638"/>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rot="10800000">
            <a:off x="281825" y="189550"/>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10800000">
            <a:off x="-154375" y="-196925"/>
            <a:ext cx="436200" cy="43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432450" y="-145451"/>
            <a:ext cx="233700" cy="23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6"/>
          <p:cNvSpPr/>
          <p:nvPr/>
        </p:nvSpPr>
        <p:spPr>
          <a:xfrm>
            <a:off x="-53125" y="430649"/>
            <a:ext cx="233700" cy="23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6"/>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6">
    <p:spTree>
      <p:nvGrpSpPr>
        <p:cNvPr id="134" name="Shape 134"/>
        <p:cNvGrpSpPr/>
        <p:nvPr/>
      </p:nvGrpSpPr>
      <p:grpSpPr>
        <a:xfrm>
          <a:off x="0" y="0"/>
          <a:ext cx="0" cy="0"/>
          <a:chOff x="0" y="0"/>
          <a:chExt cx="0" cy="0"/>
        </a:xfrm>
      </p:grpSpPr>
      <p:sp>
        <p:nvSpPr>
          <p:cNvPr id="135" name="Google Shape;135;p17"/>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000"/>
              <a:buNone/>
              <a:defRPr>
                <a:solidFill>
                  <a:schemeClr val="accent2"/>
                </a:solidFill>
              </a:defRPr>
            </a:lvl1pPr>
            <a:lvl2pPr lvl="1" rtl="0" algn="ctr">
              <a:spcBef>
                <a:spcPts val="0"/>
              </a:spcBef>
              <a:spcAft>
                <a:spcPts val="0"/>
              </a:spcAft>
              <a:buClr>
                <a:schemeClr val="accent2"/>
              </a:buClr>
              <a:buSzPts val="3000"/>
              <a:buNone/>
              <a:defRPr>
                <a:solidFill>
                  <a:schemeClr val="accent2"/>
                </a:solidFill>
              </a:defRPr>
            </a:lvl2pPr>
            <a:lvl3pPr lvl="2" rtl="0" algn="ctr">
              <a:spcBef>
                <a:spcPts val="0"/>
              </a:spcBef>
              <a:spcAft>
                <a:spcPts val="0"/>
              </a:spcAft>
              <a:buClr>
                <a:schemeClr val="accent2"/>
              </a:buClr>
              <a:buSzPts val="3000"/>
              <a:buNone/>
              <a:defRPr>
                <a:solidFill>
                  <a:schemeClr val="accent2"/>
                </a:solidFill>
              </a:defRPr>
            </a:lvl3pPr>
            <a:lvl4pPr lvl="3" rtl="0" algn="ctr">
              <a:spcBef>
                <a:spcPts val="0"/>
              </a:spcBef>
              <a:spcAft>
                <a:spcPts val="0"/>
              </a:spcAft>
              <a:buClr>
                <a:schemeClr val="accent2"/>
              </a:buClr>
              <a:buSzPts val="3000"/>
              <a:buNone/>
              <a:defRPr>
                <a:solidFill>
                  <a:schemeClr val="accent2"/>
                </a:solidFill>
              </a:defRPr>
            </a:lvl4pPr>
            <a:lvl5pPr lvl="4" rtl="0" algn="ctr">
              <a:spcBef>
                <a:spcPts val="0"/>
              </a:spcBef>
              <a:spcAft>
                <a:spcPts val="0"/>
              </a:spcAft>
              <a:buClr>
                <a:schemeClr val="accent2"/>
              </a:buClr>
              <a:buSzPts val="3000"/>
              <a:buNone/>
              <a:defRPr>
                <a:solidFill>
                  <a:schemeClr val="accent2"/>
                </a:solidFill>
              </a:defRPr>
            </a:lvl5pPr>
            <a:lvl6pPr lvl="5" rtl="0" algn="ctr">
              <a:spcBef>
                <a:spcPts val="0"/>
              </a:spcBef>
              <a:spcAft>
                <a:spcPts val="0"/>
              </a:spcAft>
              <a:buClr>
                <a:schemeClr val="accent2"/>
              </a:buClr>
              <a:buSzPts val="3000"/>
              <a:buNone/>
              <a:defRPr>
                <a:solidFill>
                  <a:schemeClr val="accent2"/>
                </a:solidFill>
              </a:defRPr>
            </a:lvl6pPr>
            <a:lvl7pPr lvl="6" rtl="0" algn="ctr">
              <a:spcBef>
                <a:spcPts val="0"/>
              </a:spcBef>
              <a:spcAft>
                <a:spcPts val="0"/>
              </a:spcAft>
              <a:buClr>
                <a:schemeClr val="accent2"/>
              </a:buClr>
              <a:buSzPts val="3000"/>
              <a:buNone/>
              <a:defRPr>
                <a:solidFill>
                  <a:schemeClr val="accent2"/>
                </a:solidFill>
              </a:defRPr>
            </a:lvl7pPr>
            <a:lvl8pPr lvl="7" rtl="0" algn="ctr">
              <a:spcBef>
                <a:spcPts val="0"/>
              </a:spcBef>
              <a:spcAft>
                <a:spcPts val="0"/>
              </a:spcAft>
              <a:buClr>
                <a:schemeClr val="accent2"/>
              </a:buClr>
              <a:buSzPts val="3000"/>
              <a:buNone/>
              <a:defRPr>
                <a:solidFill>
                  <a:schemeClr val="accent2"/>
                </a:solidFill>
              </a:defRPr>
            </a:lvl8pPr>
            <a:lvl9pPr lvl="8" rtl="0" algn="ctr">
              <a:spcBef>
                <a:spcPts val="0"/>
              </a:spcBef>
              <a:spcAft>
                <a:spcPts val="0"/>
              </a:spcAft>
              <a:buClr>
                <a:schemeClr val="accent2"/>
              </a:buClr>
              <a:buSzPts val="3000"/>
              <a:buNone/>
              <a:defRPr>
                <a:solidFill>
                  <a:schemeClr val="accent2"/>
                </a:solidFill>
              </a:defRPr>
            </a:lvl9pPr>
          </a:lstStyle>
          <a:p/>
        </p:txBody>
      </p:sp>
      <p:sp>
        <p:nvSpPr>
          <p:cNvPr id="136" name="Google Shape;136;p17"/>
          <p:cNvSpPr/>
          <p:nvPr/>
        </p:nvSpPr>
        <p:spPr>
          <a:xfrm>
            <a:off x="-365550" y="-1010675"/>
            <a:ext cx="1966500" cy="196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1013734" y="883264"/>
            <a:ext cx="627300" cy="62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449242" y="1059073"/>
            <a:ext cx="336900" cy="33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8538950" y="4088638"/>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930100" y="4278273"/>
            <a:ext cx="363300" cy="36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2">
    <p:spTree>
      <p:nvGrpSpPr>
        <p:cNvPr id="141" name="Shape 141"/>
        <p:cNvGrpSpPr/>
        <p:nvPr/>
      </p:nvGrpSpPr>
      <p:grpSpPr>
        <a:xfrm>
          <a:off x="0" y="0"/>
          <a:ext cx="0" cy="0"/>
          <a:chOff x="0" y="0"/>
          <a:chExt cx="0" cy="0"/>
        </a:xfrm>
      </p:grpSpPr>
      <p:sp>
        <p:nvSpPr>
          <p:cNvPr id="142" name="Google Shape;142;p18"/>
          <p:cNvSpPr/>
          <p:nvPr/>
        </p:nvSpPr>
        <p:spPr>
          <a:xfrm>
            <a:off x="-633200" y="-1305126"/>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293700" y="913550"/>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7513841" y="4043174"/>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183991" y="3057338"/>
            <a:ext cx="436200" cy="436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8750941" y="3161450"/>
            <a:ext cx="822000" cy="82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8">
    <p:spTree>
      <p:nvGrpSpPr>
        <p:cNvPr id="148" name="Shape 148"/>
        <p:cNvGrpSpPr/>
        <p:nvPr/>
      </p:nvGrpSpPr>
      <p:grpSpPr>
        <a:xfrm>
          <a:off x="0" y="0"/>
          <a:ext cx="0" cy="0"/>
          <a:chOff x="0" y="0"/>
          <a:chExt cx="0" cy="0"/>
        </a:xfrm>
      </p:grpSpPr>
      <p:sp>
        <p:nvSpPr>
          <p:cNvPr id="149" name="Google Shape;149;p19"/>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0" name="Google Shape;150;p19"/>
          <p:cNvSpPr/>
          <p:nvPr/>
        </p:nvSpPr>
        <p:spPr>
          <a:xfrm flipH="1">
            <a:off x="1353750" y="-275662"/>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825825" y="-835762"/>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1135425" y="737048"/>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7717450" y="4228499"/>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238466" y="3238225"/>
            <a:ext cx="822000" cy="82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CUSTOM_4">
    <p:spTree>
      <p:nvGrpSpPr>
        <p:cNvPr id="155" name="Shape 155"/>
        <p:cNvGrpSpPr/>
        <p:nvPr/>
      </p:nvGrpSpPr>
      <p:grpSpPr>
        <a:xfrm>
          <a:off x="0" y="0"/>
          <a:ext cx="0" cy="0"/>
          <a:chOff x="0" y="0"/>
          <a:chExt cx="0" cy="0"/>
        </a:xfrm>
      </p:grpSpPr>
      <p:sp>
        <p:nvSpPr>
          <p:cNvPr id="156" name="Google Shape;156;p20"/>
          <p:cNvSpPr/>
          <p:nvPr/>
        </p:nvSpPr>
        <p:spPr>
          <a:xfrm rot="-1771308">
            <a:off x="-360534" y="-526044"/>
            <a:ext cx="821910" cy="82191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rot="-1771669">
            <a:off x="399801" y="280385"/>
            <a:ext cx="363400" cy="363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rot="-1771669">
            <a:off x="7774576" y="4057335"/>
            <a:ext cx="363400" cy="363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572650" y="-1524876"/>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8203925" y="4052999"/>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1771308">
            <a:off x="7053966" y="4425306"/>
            <a:ext cx="821910" cy="82191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txBox="1"/>
          <p:nvPr>
            <p:ph type="title"/>
          </p:nvPr>
        </p:nvSpPr>
        <p:spPr>
          <a:xfrm>
            <a:off x="699450" y="445000"/>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000"/>
              <a:buNone/>
              <a:defRPr>
                <a:solidFill>
                  <a:schemeClr val="accent2"/>
                </a:solidFill>
              </a:defRPr>
            </a:lvl1pPr>
            <a:lvl2pPr lvl="1" rtl="0" algn="ctr">
              <a:spcBef>
                <a:spcPts val="0"/>
              </a:spcBef>
              <a:spcAft>
                <a:spcPts val="0"/>
              </a:spcAft>
              <a:buClr>
                <a:schemeClr val="accent2"/>
              </a:buClr>
              <a:buSzPts val="3000"/>
              <a:buNone/>
              <a:defRPr>
                <a:solidFill>
                  <a:schemeClr val="accent2"/>
                </a:solidFill>
              </a:defRPr>
            </a:lvl2pPr>
            <a:lvl3pPr lvl="2" rtl="0" algn="ctr">
              <a:spcBef>
                <a:spcPts val="0"/>
              </a:spcBef>
              <a:spcAft>
                <a:spcPts val="0"/>
              </a:spcAft>
              <a:buClr>
                <a:schemeClr val="accent2"/>
              </a:buClr>
              <a:buSzPts val="3000"/>
              <a:buNone/>
              <a:defRPr>
                <a:solidFill>
                  <a:schemeClr val="accent2"/>
                </a:solidFill>
              </a:defRPr>
            </a:lvl3pPr>
            <a:lvl4pPr lvl="3" rtl="0" algn="ctr">
              <a:spcBef>
                <a:spcPts val="0"/>
              </a:spcBef>
              <a:spcAft>
                <a:spcPts val="0"/>
              </a:spcAft>
              <a:buClr>
                <a:schemeClr val="accent2"/>
              </a:buClr>
              <a:buSzPts val="3000"/>
              <a:buNone/>
              <a:defRPr>
                <a:solidFill>
                  <a:schemeClr val="accent2"/>
                </a:solidFill>
              </a:defRPr>
            </a:lvl4pPr>
            <a:lvl5pPr lvl="4" rtl="0" algn="ctr">
              <a:spcBef>
                <a:spcPts val="0"/>
              </a:spcBef>
              <a:spcAft>
                <a:spcPts val="0"/>
              </a:spcAft>
              <a:buClr>
                <a:schemeClr val="accent2"/>
              </a:buClr>
              <a:buSzPts val="3000"/>
              <a:buNone/>
              <a:defRPr>
                <a:solidFill>
                  <a:schemeClr val="accent2"/>
                </a:solidFill>
              </a:defRPr>
            </a:lvl5pPr>
            <a:lvl6pPr lvl="5" rtl="0" algn="ctr">
              <a:spcBef>
                <a:spcPts val="0"/>
              </a:spcBef>
              <a:spcAft>
                <a:spcPts val="0"/>
              </a:spcAft>
              <a:buClr>
                <a:schemeClr val="accent2"/>
              </a:buClr>
              <a:buSzPts val="3000"/>
              <a:buNone/>
              <a:defRPr>
                <a:solidFill>
                  <a:schemeClr val="accent2"/>
                </a:solidFill>
              </a:defRPr>
            </a:lvl6pPr>
            <a:lvl7pPr lvl="6" rtl="0" algn="ctr">
              <a:spcBef>
                <a:spcPts val="0"/>
              </a:spcBef>
              <a:spcAft>
                <a:spcPts val="0"/>
              </a:spcAft>
              <a:buClr>
                <a:schemeClr val="accent2"/>
              </a:buClr>
              <a:buSzPts val="3000"/>
              <a:buNone/>
              <a:defRPr>
                <a:solidFill>
                  <a:schemeClr val="accent2"/>
                </a:solidFill>
              </a:defRPr>
            </a:lvl7pPr>
            <a:lvl8pPr lvl="7" rtl="0" algn="ctr">
              <a:spcBef>
                <a:spcPts val="0"/>
              </a:spcBef>
              <a:spcAft>
                <a:spcPts val="0"/>
              </a:spcAft>
              <a:buClr>
                <a:schemeClr val="accent2"/>
              </a:buClr>
              <a:buSzPts val="3000"/>
              <a:buNone/>
              <a:defRPr>
                <a:solidFill>
                  <a:schemeClr val="accent2"/>
                </a:solidFill>
              </a:defRPr>
            </a:lvl8pPr>
            <a:lvl9pPr lvl="8" rtl="0" algn="ctr">
              <a:spcBef>
                <a:spcPts val="0"/>
              </a:spcBef>
              <a:spcAft>
                <a:spcPts val="0"/>
              </a:spcAft>
              <a:buClr>
                <a:schemeClr val="accent2"/>
              </a:buClr>
              <a:buSzPts val="3000"/>
              <a:buNone/>
              <a:defRPr>
                <a:solidFill>
                  <a:schemeClr val="accent2"/>
                </a:solidFill>
              </a:defRPr>
            </a:lvl9pPr>
          </a:lstStyle>
          <a:p/>
        </p:txBody>
      </p:sp>
      <p:sp>
        <p:nvSpPr>
          <p:cNvPr id="163" name="Google Shape;163;p20"/>
          <p:cNvSpPr txBox="1"/>
          <p:nvPr>
            <p:ph hasCustomPrompt="1" idx="2" type="title"/>
          </p:nvPr>
        </p:nvSpPr>
        <p:spPr>
          <a:xfrm>
            <a:off x="721688" y="2791350"/>
            <a:ext cx="1694100" cy="53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4" name="Google Shape;164;p20"/>
          <p:cNvSpPr txBox="1"/>
          <p:nvPr>
            <p:ph hasCustomPrompt="1" idx="3" type="title"/>
          </p:nvPr>
        </p:nvSpPr>
        <p:spPr>
          <a:xfrm>
            <a:off x="2727637" y="2791350"/>
            <a:ext cx="1694100" cy="53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5" name="Google Shape;165;p20"/>
          <p:cNvSpPr txBox="1"/>
          <p:nvPr>
            <p:ph hasCustomPrompt="1" idx="4" type="title"/>
          </p:nvPr>
        </p:nvSpPr>
        <p:spPr>
          <a:xfrm>
            <a:off x="4727938" y="2791350"/>
            <a:ext cx="1694100" cy="53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6" name="Google Shape;166;p20"/>
          <p:cNvSpPr txBox="1"/>
          <p:nvPr>
            <p:ph hasCustomPrompt="1" idx="5" type="title"/>
          </p:nvPr>
        </p:nvSpPr>
        <p:spPr>
          <a:xfrm>
            <a:off x="6728213" y="2791350"/>
            <a:ext cx="1694100" cy="53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Oswald"/>
              <a:buNone/>
              <a:defRPr>
                <a:solidFill>
                  <a:schemeClr val="accent2"/>
                </a:solidFill>
                <a:latin typeface="Oswald"/>
                <a:ea typeface="Oswald"/>
                <a:cs typeface="Oswald"/>
                <a:sym typeface="Oswald"/>
              </a:defRPr>
            </a:lvl1pPr>
            <a:lvl2pPr lvl="1"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2pPr>
            <a:lvl3pPr lvl="2"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3pPr>
            <a:lvl4pPr lvl="3"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4pPr>
            <a:lvl5pPr lvl="4"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5pPr>
            <a:lvl6pPr lvl="5"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6pPr>
            <a:lvl7pPr lvl="6"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7pPr>
            <a:lvl8pPr lvl="7"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8pPr>
            <a:lvl9pPr lvl="8" rtl="0" algn="ctr">
              <a:spcBef>
                <a:spcPts val="0"/>
              </a:spcBef>
              <a:spcAft>
                <a:spcPts val="0"/>
              </a:spcAft>
              <a:buClr>
                <a:schemeClr val="accent2"/>
              </a:buClr>
              <a:buSzPts val="3500"/>
              <a:buFont typeface="Oswald"/>
              <a:buNone/>
              <a:defRPr sz="3500">
                <a:solidFill>
                  <a:schemeClr val="accent2"/>
                </a:solidFill>
                <a:latin typeface="Oswald"/>
                <a:ea typeface="Oswald"/>
                <a:cs typeface="Oswald"/>
                <a:sym typeface="Oswald"/>
              </a:defRPr>
            </a:lvl9pPr>
          </a:lstStyle>
          <a:p>
            <a:r>
              <a:t>xx%</a:t>
            </a:r>
          </a:p>
        </p:txBody>
      </p:sp>
      <p:sp>
        <p:nvSpPr>
          <p:cNvPr id="167" name="Google Shape;167;p20"/>
          <p:cNvSpPr txBox="1"/>
          <p:nvPr>
            <p:ph idx="1" type="subTitle"/>
          </p:nvPr>
        </p:nvSpPr>
        <p:spPr>
          <a:xfrm>
            <a:off x="721675" y="3303750"/>
            <a:ext cx="16941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168" name="Google Shape;168;p20"/>
          <p:cNvSpPr txBox="1"/>
          <p:nvPr>
            <p:ph idx="6" type="subTitle"/>
          </p:nvPr>
        </p:nvSpPr>
        <p:spPr>
          <a:xfrm>
            <a:off x="2727625" y="3303750"/>
            <a:ext cx="16941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169" name="Google Shape;169;p20"/>
          <p:cNvSpPr txBox="1"/>
          <p:nvPr>
            <p:ph idx="7" type="subTitle"/>
          </p:nvPr>
        </p:nvSpPr>
        <p:spPr>
          <a:xfrm>
            <a:off x="4723650" y="3303750"/>
            <a:ext cx="16941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170" name="Google Shape;170;p20"/>
          <p:cNvSpPr txBox="1"/>
          <p:nvPr>
            <p:ph idx="8" type="subTitle"/>
          </p:nvPr>
        </p:nvSpPr>
        <p:spPr>
          <a:xfrm>
            <a:off x="6728200" y="3303750"/>
            <a:ext cx="1694100" cy="6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txBox="1"/>
          <p:nvPr>
            <p:ph type="title"/>
          </p:nvPr>
        </p:nvSpPr>
        <p:spPr>
          <a:xfrm>
            <a:off x="4957250" y="1891375"/>
            <a:ext cx="3240600" cy="1845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atin typeface="Oswald"/>
                <a:ea typeface="Oswald"/>
                <a:cs typeface="Oswald"/>
                <a:sym typeface="Oswa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 name="Google Shape;24;p3"/>
          <p:cNvSpPr txBox="1"/>
          <p:nvPr>
            <p:ph hasCustomPrompt="1" idx="2" type="title"/>
          </p:nvPr>
        </p:nvSpPr>
        <p:spPr>
          <a:xfrm>
            <a:off x="4957250" y="1539000"/>
            <a:ext cx="3240600" cy="646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5" name="Google Shape;25;p3"/>
          <p:cNvSpPr/>
          <p:nvPr/>
        </p:nvSpPr>
        <p:spPr>
          <a:xfrm flipH="1">
            <a:off x="2028043" y="608574"/>
            <a:ext cx="2086500" cy="208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737595" y="2695110"/>
            <a:ext cx="1774500" cy="177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1249497" y="1837300"/>
            <a:ext cx="750900" cy="750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1524639" y="1160790"/>
            <a:ext cx="398400" cy="39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2760449" y="2984602"/>
            <a:ext cx="750900" cy="750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2192788" y="2554793"/>
            <a:ext cx="331800" cy="33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2626260" y="3864668"/>
            <a:ext cx="331800" cy="33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3796750" y="2517486"/>
            <a:ext cx="750900" cy="750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3669778" y="3349931"/>
            <a:ext cx="331800" cy="331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529444" y="2089434"/>
            <a:ext cx="527700" cy="527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977768" y="1485899"/>
            <a:ext cx="331800" cy="331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5">
    <p:spTree>
      <p:nvGrpSpPr>
        <p:cNvPr id="171" name="Shape 171"/>
        <p:cNvGrpSpPr/>
        <p:nvPr/>
      </p:nvGrpSpPr>
      <p:grpSpPr>
        <a:xfrm>
          <a:off x="0" y="0"/>
          <a:ext cx="0" cy="0"/>
          <a:chOff x="0" y="0"/>
          <a:chExt cx="0" cy="0"/>
        </a:xfrm>
      </p:grpSpPr>
      <p:sp>
        <p:nvSpPr>
          <p:cNvPr id="172" name="Google Shape;172;p21"/>
          <p:cNvSpPr txBox="1"/>
          <p:nvPr>
            <p:ph type="title"/>
          </p:nvPr>
        </p:nvSpPr>
        <p:spPr>
          <a:xfrm>
            <a:off x="946150" y="445025"/>
            <a:ext cx="774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3" name="Google Shape;173;p21"/>
          <p:cNvSpPr txBox="1"/>
          <p:nvPr>
            <p:ph idx="1" type="subTitle"/>
          </p:nvPr>
        </p:nvSpPr>
        <p:spPr>
          <a:xfrm>
            <a:off x="946148" y="1668288"/>
            <a:ext cx="1801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74" name="Google Shape;174;p21"/>
          <p:cNvSpPr txBox="1"/>
          <p:nvPr>
            <p:ph idx="2" type="subTitle"/>
          </p:nvPr>
        </p:nvSpPr>
        <p:spPr>
          <a:xfrm>
            <a:off x="3105282" y="1668288"/>
            <a:ext cx="1801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75" name="Google Shape;175;p21"/>
          <p:cNvSpPr txBox="1"/>
          <p:nvPr>
            <p:ph idx="3" type="subTitle"/>
          </p:nvPr>
        </p:nvSpPr>
        <p:spPr>
          <a:xfrm>
            <a:off x="946141" y="3374488"/>
            <a:ext cx="1801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76" name="Google Shape;176;p21"/>
          <p:cNvSpPr txBox="1"/>
          <p:nvPr>
            <p:ph idx="4" type="subTitle"/>
          </p:nvPr>
        </p:nvSpPr>
        <p:spPr>
          <a:xfrm>
            <a:off x="3105275" y="3374488"/>
            <a:ext cx="1801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177" name="Google Shape;177;p21"/>
          <p:cNvSpPr txBox="1"/>
          <p:nvPr>
            <p:ph idx="5" type="subTitle"/>
          </p:nvPr>
        </p:nvSpPr>
        <p:spPr>
          <a:xfrm>
            <a:off x="946150" y="2034575"/>
            <a:ext cx="1801800" cy="98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8" name="Google Shape;178;p21"/>
          <p:cNvSpPr txBox="1"/>
          <p:nvPr>
            <p:ph idx="6" type="subTitle"/>
          </p:nvPr>
        </p:nvSpPr>
        <p:spPr>
          <a:xfrm>
            <a:off x="3105283" y="2034575"/>
            <a:ext cx="1801800" cy="98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 name="Google Shape;179;p21"/>
          <p:cNvSpPr txBox="1"/>
          <p:nvPr>
            <p:ph idx="7" type="subTitle"/>
          </p:nvPr>
        </p:nvSpPr>
        <p:spPr>
          <a:xfrm>
            <a:off x="946142" y="3737875"/>
            <a:ext cx="1801800" cy="98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 name="Google Shape;180;p21"/>
          <p:cNvSpPr txBox="1"/>
          <p:nvPr>
            <p:ph idx="8" type="subTitle"/>
          </p:nvPr>
        </p:nvSpPr>
        <p:spPr>
          <a:xfrm>
            <a:off x="3105275" y="3737875"/>
            <a:ext cx="1801800" cy="98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None/>
              <a:defRPr>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 name="Google Shape;181;p21"/>
          <p:cNvSpPr/>
          <p:nvPr/>
        </p:nvSpPr>
        <p:spPr>
          <a:xfrm>
            <a:off x="6077296" y="1674931"/>
            <a:ext cx="1851900" cy="185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5165075" y="1943346"/>
            <a:ext cx="783900" cy="78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5611853" y="2895557"/>
            <a:ext cx="346500" cy="346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5958253" y="3577092"/>
            <a:ext cx="783900" cy="783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5946144" y="1428491"/>
            <a:ext cx="346500" cy="34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7017859" y="853749"/>
            <a:ext cx="783900" cy="78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8124725" y="2463823"/>
            <a:ext cx="363300" cy="36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6007918" y="3241968"/>
            <a:ext cx="222900" cy="22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 name="Google Shape;189;p21"/>
          <p:cNvSpPr/>
          <p:nvPr/>
        </p:nvSpPr>
        <p:spPr>
          <a:xfrm>
            <a:off x="6607194" y="1297163"/>
            <a:ext cx="222900" cy="222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USTOM_7">
    <p:spTree>
      <p:nvGrpSpPr>
        <p:cNvPr id="190" name="Shape 190"/>
        <p:cNvGrpSpPr/>
        <p:nvPr/>
      </p:nvGrpSpPr>
      <p:grpSpPr>
        <a:xfrm>
          <a:off x="0" y="0"/>
          <a:ext cx="0" cy="0"/>
          <a:chOff x="0" y="0"/>
          <a:chExt cx="0" cy="0"/>
        </a:xfrm>
      </p:grpSpPr>
      <p:sp>
        <p:nvSpPr>
          <p:cNvPr id="191" name="Google Shape;191;p22"/>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 name="Google Shape;192;p22"/>
          <p:cNvSpPr txBox="1"/>
          <p:nvPr>
            <p:ph hasCustomPrompt="1" idx="2" type="title"/>
          </p:nvPr>
        </p:nvSpPr>
        <p:spPr>
          <a:xfrm>
            <a:off x="3568338" y="2548163"/>
            <a:ext cx="2037000" cy="81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3" name="Google Shape;193;p22"/>
          <p:cNvSpPr txBox="1"/>
          <p:nvPr>
            <p:ph hasCustomPrompt="1" idx="3" type="title"/>
          </p:nvPr>
        </p:nvSpPr>
        <p:spPr>
          <a:xfrm>
            <a:off x="5879550" y="1834425"/>
            <a:ext cx="2037000" cy="81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4" name="Google Shape;194;p22"/>
          <p:cNvSpPr txBox="1"/>
          <p:nvPr>
            <p:ph hasCustomPrompt="1" idx="4" type="title"/>
          </p:nvPr>
        </p:nvSpPr>
        <p:spPr>
          <a:xfrm>
            <a:off x="1180925" y="2760275"/>
            <a:ext cx="2037000" cy="815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500"/>
              <a:buFont typeface="Oswald"/>
              <a:buNone/>
              <a:defRPr sz="4000">
                <a:solidFill>
                  <a:schemeClr val="lt1"/>
                </a:solidFill>
                <a:latin typeface="Oswald"/>
                <a:ea typeface="Oswald"/>
                <a:cs typeface="Oswald"/>
                <a:sym typeface="Oswald"/>
              </a:defRPr>
            </a:lvl1pPr>
            <a:lvl2pPr lvl="1"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2pPr>
            <a:lvl3pPr lvl="2"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3pPr>
            <a:lvl4pPr lvl="3"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4pPr>
            <a:lvl5pPr lvl="4"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5pPr>
            <a:lvl6pPr lvl="5"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6pPr>
            <a:lvl7pPr lvl="6"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7pPr>
            <a:lvl8pPr lvl="7"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8pPr>
            <a:lvl9pPr lvl="8" rtl="0" algn="ctr">
              <a:spcBef>
                <a:spcPts val="0"/>
              </a:spcBef>
              <a:spcAft>
                <a:spcPts val="0"/>
              </a:spcAft>
              <a:buClr>
                <a:schemeClr val="accent4"/>
              </a:buClr>
              <a:buSzPts val="3500"/>
              <a:buFont typeface="Oswald"/>
              <a:buNone/>
              <a:defRPr sz="3500">
                <a:solidFill>
                  <a:schemeClr val="accent4"/>
                </a:solidFill>
                <a:latin typeface="Oswald"/>
                <a:ea typeface="Oswald"/>
                <a:cs typeface="Oswald"/>
                <a:sym typeface="Oswald"/>
              </a:defRPr>
            </a:lvl9pPr>
          </a:lstStyle>
          <a:p>
            <a:r>
              <a:t>xx%</a:t>
            </a:r>
          </a:p>
        </p:txBody>
      </p:sp>
      <p:sp>
        <p:nvSpPr>
          <p:cNvPr id="195" name="Google Shape;195;p22"/>
          <p:cNvSpPr txBox="1"/>
          <p:nvPr>
            <p:ph idx="1" type="subTitle"/>
          </p:nvPr>
        </p:nvSpPr>
        <p:spPr>
          <a:xfrm>
            <a:off x="1180925" y="3365375"/>
            <a:ext cx="2037000" cy="3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Font typeface="Oswald"/>
              <a:buNone/>
              <a:defRPr b="1" sz="1900">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6" name="Google Shape;196;p22"/>
          <p:cNvSpPr txBox="1"/>
          <p:nvPr>
            <p:ph idx="5" type="subTitle"/>
          </p:nvPr>
        </p:nvSpPr>
        <p:spPr>
          <a:xfrm>
            <a:off x="3568325" y="3241325"/>
            <a:ext cx="2037000" cy="3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Font typeface="Oswald"/>
              <a:buNone/>
              <a:defRPr b="1" sz="1900">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22"/>
          <p:cNvSpPr txBox="1"/>
          <p:nvPr>
            <p:ph idx="6" type="subTitle"/>
          </p:nvPr>
        </p:nvSpPr>
        <p:spPr>
          <a:xfrm>
            <a:off x="5879550" y="2520675"/>
            <a:ext cx="2037000" cy="30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Font typeface="Oswald"/>
              <a:buNone/>
              <a:defRPr b="1" sz="1900">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8" name="Google Shape;198;p22"/>
          <p:cNvSpPr/>
          <p:nvPr/>
        </p:nvSpPr>
        <p:spPr>
          <a:xfrm flipH="1">
            <a:off x="1810950" y="-123262"/>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flipH="1">
            <a:off x="-368625" y="-683362"/>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flipH="1">
            <a:off x="1592625" y="889448"/>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7052000" y="3524249"/>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413075" y="4366638"/>
            <a:ext cx="436200" cy="43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8183175" y="2628625"/>
            <a:ext cx="822000" cy="82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20">
    <p:spTree>
      <p:nvGrpSpPr>
        <p:cNvPr id="204" name="Shape 204"/>
        <p:cNvGrpSpPr/>
        <p:nvPr/>
      </p:nvGrpSpPr>
      <p:grpSpPr>
        <a:xfrm>
          <a:off x="0" y="0"/>
          <a:ext cx="0" cy="0"/>
          <a:chOff x="0" y="0"/>
          <a:chExt cx="0" cy="0"/>
        </a:xfrm>
      </p:grpSpPr>
      <p:sp>
        <p:nvSpPr>
          <p:cNvPr id="205" name="Google Shape;205;p23"/>
          <p:cNvSpPr/>
          <p:nvPr/>
        </p:nvSpPr>
        <p:spPr>
          <a:xfrm>
            <a:off x="8178625" y="3678938"/>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7086025" y="4562688"/>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7713975" y="4129060"/>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787300" y="-1747351"/>
            <a:ext cx="2121000" cy="21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533350" y="277913"/>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75500" y="467548"/>
            <a:ext cx="363300" cy="36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000"/>
              <a:buNone/>
              <a:defRPr>
                <a:solidFill>
                  <a:schemeClr val="accent2"/>
                </a:solidFill>
              </a:defRPr>
            </a:lvl1pPr>
            <a:lvl2pPr lvl="1" rtl="0" algn="ctr">
              <a:spcBef>
                <a:spcPts val="0"/>
              </a:spcBef>
              <a:spcAft>
                <a:spcPts val="0"/>
              </a:spcAft>
              <a:buClr>
                <a:schemeClr val="accent2"/>
              </a:buClr>
              <a:buSzPts val="3000"/>
              <a:buNone/>
              <a:defRPr>
                <a:solidFill>
                  <a:schemeClr val="accent2"/>
                </a:solidFill>
              </a:defRPr>
            </a:lvl2pPr>
            <a:lvl3pPr lvl="2" rtl="0" algn="ctr">
              <a:spcBef>
                <a:spcPts val="0"/>
              </a:spcBef>
              <a:spcAft>
                <a:spcPts val="0"/>
              </a:spcAft>
              <a:buClr>
                <a:schemeClr val="accent2"/>
              </a:buClr>
              <a:buSzPts val="3000"/>
              <a:buNone/>
              <a:defRPr>
                <a:solidFill>
                  <a:schemeClr val="accent2"/>
                </a:solidFill>
              </a:defRPr>
            </a:lvl3pPr>
            <a:lvl4pPr lvl="3" rtl="0" algn="ctr">
              <a:spcBef>
                <a:spcPts val="0"/>
              </a:spcBef>
              <a:spcAft>
                <a:spcPts val="0"/>
              </a:spcAft>
              <a:buClr>
                <a:schemeClr val="accent2"/>
              </a:buClr>
              <a:buSzPts val="3000"/>
              <a:buNone/>
              <a:defRPr>
                <a:solidFill>
                  <a:schemeClr val="accent2"/>
                </a:solidFill>
              </a:defRPr>
            </a:lvl4pPr>
            <a:lvl5pPr lvl="4" rtl="0" algn="ctr">
              <a:spcBef>
                <a:spcPts val="0"/>
              </a:spcBef>
              <a:spcAft>
                <a:spcPts val="0"/>
              </a:spcAft>
              <a:buClr>
                <a:schemeClr val="accent2"/>
              </a:buClr>
              <a:buSzPts val="3000"/>
              <a:buNone/>
              <a:defRPr>
                <a:solidFill>
                  <a:schemeClr val="accent2"/>
                </a:solidFill>
              </a:defRPr>
            </a:lvl5pPr>
            <a:lvl6pPr lvl="5" rtl="0" algn="ctr">
              <a:spcBef>
                <a:spcPts val="0"/>
              </a:spcBef>
              <a:spcAft>
                <a:spcPts val="0"/>
              </a:spcAft>
              <a:buClr>
                <a:schemeClr val="accent2"/>
              </a:buClr>
              <a:buSzPts val="3000"/>
              <a:buNone/>
              <a:defRPr>
                <a:solidFill>
                  <a:schemeClr val="accent2"/>
                </a:solidFill>
              </a:defRPr>
            </a:lvl6pPr>
            <a:lvl7pPr lvl="6" rtl="0" algn="ctr">
              <a:spcBef>
                <a:spcPts val="0"/>
              </a:spcBef>
              <a:spcAft>
                <a:spcPts val="0"/>
              </a:spcAft>
              <a:buClr>
                <a:schemeClr val="accent2"/>
              </a:buClr>
              <a:buSzPts val="3000"/>
              <a:buNone/>
              <a:defRPr>
                <a:solidFill>
                  <a:schemeClr val="accent2"/>
                </a:solidFill>
              </a:defRPr>
            </a:lvl7pPr>
            <a:lvl8pPr lvl="7" rtl="0" algn="ctr">
              <a:spcBef>
                <a:spcPts val="0"/>
              </a:spcBef>
              <a:spcAft>
                <a:spcPts val="0"/>
              </a:spcAft>
              <a:buClr>
                <a:schemeClr val="accent2"/>
              </a:buClr>
              <a:buSzPts val="3000"/>
              <a:buNone/>
              <a:defRPr>
                <a:solidFill>
                  <a:schemeClr val="accent2"/>
                </a:solidFill>
              </a:defRPr>
            </a:lvl8pPr>
            <a:lvl9pPr lvl="8" rtl="0" algn="ct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22">
    <p:spTree>
      <p:nvGrpSpPr>
        <p:cNvPr id="212" name="Shape 212"/>
        <p:cNvGrpSpPr/>
        <p:nvPr/>
      </p:nvGrpSpPr>
      <p:grpSpPr>
        <a:xfrm>
          <a:off x="0" y="0"/>
          <a:ext cx="0" cy="0"/>
          <a:chOff x="0" y="0"/>
          <a:chExt cx="0" cy="0"/>
        </a:xfrm>
      </p:grpSpPr>
      <p:sp>
        <p:nvSpPr>
          <p:cNvPr id="213" name="Google Shape;213;p24"/>
          <p:cNvSpPr txBox="1"/>
          <p:nvPr>
            <p:ph type="title"/>
          </p:nvPr>
        </p:nvSpPr>
        <p:spPr>
          <a:xfrm>
            <a:off x="713225" y="445025"/>
            <a:ext cx="769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000"/>
              <a:buNone/>
              <a:defRPr>
                <a:solidFill>
                  <a:schemeClr val="accent2"/>
                </a:solidFill>
                <a:latin typeface="Roboto"/>
                <a:ea typeface="Roboto"/>
                <a:cs typeface="Roboto"/>
                <a:sym typeface="Roboto"/>
              </a:defRPr>
            </a:lvl1pPr>
            <a:lvl2pPr lvl="1" rtl="0" algn="ctr">
              <a:spcBef>
                <a:spcPts val="0"/>
              </a:spcBef>
              <a:spcAft>
                <a:spcPts val="0"/>
              </a:spcAft>
              <a:buClr>
                <a:schemeClr val="accent2"/>
              </a:buClr>
              <a:buSzPts val="3000"/>
              <a:buNone/>
              <a:defRPr>
                <a:solidFill>
                  <a:schemeClr val="accent2"/>
                </a:solidFill>
                <a:latin typeface="Roboto"/>
                <a:ea typeface="Roboto"/>
                <a:cs typeface="Roboto"/>
                <a:sym typeface="Roboto"/>
              </a:defRPr>
            </a:lvl2pPr>
            <a:lvl3pPr lvl="2" rtl="0" algn="ctr">
              <a:spcBef>
                <a:spcPts val="0"/>
              </a:spcBef>
              <a:spcAft>
                <a:spcPts val="0"/>
              </a:spcAft>
              <a:buClr>
                <a:schemeClr val="accent2"/>
              </a:buClr>
              <a:buSzPts val="3000"/>
              <a:buNone/>
              <a:defRPr>
                <a:solidFill>
                  <a:schemeClr val="accent2"/>
                </a:solidFill>
                <a:latin typeface="Roboto"/>
                <a:ea typeface="Roboto"/>
                <a:cs typeface="Roboto"/>
                <a:sym typeface="Roboto"/>
              </a:defRPr>
            </a:lvl3pPr>
            <a:lvl4pPr lvl="3" rtl="0" algn="ctr">
              <a:spcBef>
                <a:spcPts val="0"/>
              </a:spcBef>
              <a:spcAft>
                <a:spcPts val="0"/>
              </a:spcAft>
              <a:buClr>
                <a:schemeClr val="accent2"/>
              </a:buClr>
              <a:buSzPts val="3000"/>
              <a:buNone/>
              <a:defRPr>
                <a:solidFill>
                  <a:schemeClr val="accent2"/>
                </a:solidFill>
                <a:latin typeface="Roboto"/>
                <a:ea typeface="Roboto"/>
                <a:cs typeface="Roboto"/>
                <a:sym typeface="Roboto"/>
              </a:defRPr>
            </a:lvl4pPr>
            <a:lvl5pPr lvl="4" rtl="0" algn="ctr">
              <a:spcBef>
                <a:spcPts val="0"/>
              </a:spcBef>
              <a:spcAft>
                <a:spcPts val="0"/>
              </a:spcAft>
              <a:buClr>
                <a:schemeClr val="accent2"/>
              </a:buClr>
              <a:buSzPts val="3000"/>
              <a:buNone/>
              <a:defRPr>
                <a:solidFill>
                  <a:schemeClr val="accent2"/>
                </a:solidFill>
                <a:latin typeface="Roboto"/>
                <a:ea typeface="Roboto"/>
                <a:cs typeface="Roboto"/>
                <a:sym typeface="Roboto"/>
              </a:defRPr>
            </a:lvl5pPr>
            <a:lvl6pPr lvl="5" rtl="0" algn="ctr">
              <a:spcBef>
                <a:spcPts val="0"/>
              </a:spcBef>
              <a:spcAft>
                <a:spcPts val="0"/>
              </a:spcAft>
              <a:buClr>
                <a:schemeClr val="accent2"/>
              </a:buClr>
              <a:buSzPts val="3000"/>
              <a:buNone/>
              <a:defRPr>
                <a:solidFill>
                  <a:schemeClr val="accent2"/>
                </a:solidFill>
                <a:latin typeface="Roboto"/>
                <a:ea typeface="Roboto"/>
                <a:cs typeface="Roboto"/>
                <a:sym typeface="Roboto"/>
              </a:defRPr>
            </a:lvl6pPr>
            <a:lvl7pPr lvl="6" rtl="0" algn="ctr">
              <a:spcBef>
                <a:spcPts val="0"/>
              </a:spcBef>
              <a:spcAft>
                <a:spcPts val="0"/>
              </a:spcAft>
              <a:buClr>
                <a:schemeClr val="accent2"/>
              </a:buClr>
              <a:buSzPts val="3000"/>
              <a:buNone/>
              <a:defRPr>
                <a:solidFill>
                  <a:schemeClr val="accent2"/>
                </a:solidFill>
                <a:latin typeface="Roboto"/>
                <a:ea typeface="Roboto"/>
                <a:cs typeface="Roboto"/>
                <a:sym typeface="Roboto"/>
              </a:defRPr>
            </a:lvl7pPr>
            <a:lvl8pPr lvl="7" rtl="0" algn="ctr">
              <a:spcBef>
                <a:spcPts val="0"/>
              </a:spcBef>
              <a:spcAft>
                <a:spcPts val="0"/>
              </a:spcAft>
              <a:buClr>
                <a:schemeClr val="accent2"/>
              </a:buClr>
              <a:buSzPts val="3000"/>
              <a:buNone/>
              <a:defRPr>
                <a:solidFill>
                  <a:schemeClr val="accent2"/>
                </a:solidFill>
                <a:latin typeface="Roboto"/>
                <a:ea typeface="Roboto"/>
                <a:cs typeface="Roboto"/>
                <a:sym typeface="Roboto"/>
              </a:defRPr>
            </a:lvl8pPr>
            <a:lvl9pPr lvl="8" rtl="0" algn="ctr">
              <a:spcBef>
                <a:spcPts val="0"/>
              </a:spcBef>
              <a:spcAft>
                <a:spcPts val="0"/>
              </a:spcAft>
              <a:buClr>
                <a:schemeClr val="accent2"/>
              </a:buClr>
              <a:buSzPts val="3000"/>
              <a:buNone/>
              <a:defRPr>
                <a:solidFill>
                  <a:schemeClr val="accent2"/>
                </a:solidFill>
                <a:latin typeface="Roboto"/>
                <a:ea typeface="Roboto"/>
                <a:cs typeface="Roboto"/>
                <a:sym typeface="Roboto"/>
              </a:defRPr>
            </a:lvl9pPr>
          </a:lstStyle>
          <a:p/>
        </p:txBody>
      </p:sp>
      <p:sp>
        <p:nvSpPr>
          <p:cNvPr id="214" name="Google Shape;214;p24"/>
          <p:cNvSpPr/>
          <p:nvPr/>
        </p:nvSpPr>
        <p:spPr>
          <a:xfrm>
            <a:off x="-382825" y="-953900"/>
            <a:ext cx="1914300" cy="191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1495900" y="340438"/>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1686850" y="-481550"/>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2078400" y="441699"/>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 name="Google Shape;218;p24"/>
          <p:cNvSpPr/>
          <p:nvPr/>
        </p:nvSpPr>
        <p:spPr>
          <a:xfrm>
            <a:off x="1218000" y="864199"/>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 name="Google Shape;219;p24"/>
          <p:cNvSpPr/>
          <p:nvPr/>
        </p:nvSpPr>
        <p:spPr>
          <a:xfrm flipH="1">
            <a:off x="8114988" y="4226275"/>
            <a:ext cx="1914300" cy="1914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flipH="1">
            <a:off x="7758838" y="4317175"/>
            <a:ext cx="436200" cy="436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flipH="1">
            <a:off x="7191913" y="4772425"/>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flipH="1">
            <a:off x="8288813" y="4124874"/>
            <a:ext cx="233700" cy="23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 column text 2">
  <p:cSld name="CUSTOM_21">
    <p:spTree>
      <p:nvGrpSpPr>
        <p:cNvPr id="223" name="Shape 223"/>
        <p:cNvGrpSpPr/>
        <p:nvPr/>
      </p:nvGrpSpPr>
      <p:grpSpPr>
        <a:xfrm>
          <a:off x="0" y="0"/>
          <a:ext cx="0" cy="0"/>
          <a:chOff x="0" y="0"/>
          <a:chExt cx="0" cy="0"/>
        </a:xfrm>
      </p:grpSpPr>
      <p:sp>
        <p:nvSpPr>
          <p:cNvPr id="224" name="Google Shape;224;p25"/>
          <p:cNvSpPr txBox="1"/>
          <p:nvPr>
            <p:ph type="title"/>
          </p:nvPr>
        </p:nvSpPr>
        <p:spPr>
          <a:xfrm>
            <a:off x="946150" y="1321700"/>
            <a:ext cx="517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5" name="Google Shape;225;p25"/>
          <p:cNvSpPr txBox="1"/>
          <p:nvPr>
            <p:ph idx="1" type="subTitle"/>
          </p:nvPr>
        </p:nvSpPr>
        <p:spPr>
          <a:xfrm>
            <a:off x="946150" y="2002900"/>
            <a:ext cx="5174100" cy="1792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solidFill>
                  <a:schemeClr val="accent1"/>
                </a:solidFill>
              </a:defRPr>
            </a:lvl1pPr>
            <a:lvl2pPr lvl="1" rtl="0">
              <a:spcBef>
                <a:spcPts val="1000"/>
              </a:spcBef>
              <a:spcAft>
                <a:spcPts val="0"/>
              </a:spcAft>
              <a:buClr>
                <a:schemeClr val="accent1"/>
              </a:buClr>
              <a:buSzPts val="1400"/>
              <a:buChar char="○"/>
              <a:defRPr>
                <a:solidFill>
                  <a:schemeClr val="accent1"/>
                </a:solidFill>
              </a:defRPr>
            </a:lvl2pPr>
            <a:lvl3pPr lvl="2" rtl="0">
              <a:spcBef>
                <a:spcPts val="1600"/>
              </a:spcBef>
              <a:spcAft>
                <a:spcPts val="0"/>
              </a:spcAft>
              <a:buClr>
                <a:schemeClr val="accent1"/>
              </a:buClr>
              <a:buSzPts val="1400"/>
              <a:buChar char="■"/>
              <a:defRPr>
                <a:solidFill>
                  <a:schemeClr val="accent1"/>
                </a:solidFill>
              </a:defRPr>
            </a:lvl3pPr>
            <a:lvl4pPr lvl="3" rtl="0">
              <a:spcBef>
                <a:spcPts val="1600"/>
              </a:spcBef>
              <a:spcAft>
                <a:spcPts val="0"/>
              </a:spcAft>
              <a:buClr>
                <a:schemeClr val="accent1"/>
              </a:buClr>
              <a:buSzPts val="1400"/>
              <a:buChar char="●"/>
              <a:defRPr>
                <a:solidFill>
                  <a:schemeClr val="accent1"/>
                </a:solidFill>
              </a:defRPr>
            </a:lvl4pPr>
            <a:lvl5pPr lvl="4" rtl="0">
              <a:spcBef>
                <a:spcPts val="1600"/>
              </a:spcBef>
              <a:spcAft>
                <a:spcPts val="0"/>
              </a:spcAft>
              <a:buClr>
                <a:schemeClr val="accent1"/>
              </a:buClr>
              <a:buSzPts val="1400"/>
              <a:buChar char="○"/>
              <a:defRPr>
                <a:solidFill>
                  <a:schemeClr val="accent1"/>
                </a:solidFill>
              </a:defRPr>
            </a:lvl5pPr>
            <a:lvl6pPr lvl="5" rtl="0">
              <a:spcBef>
                <a:spcPts val="1600"/>
              </a:spcBef>
              <a:spcAft>
                <a:spcPts val="0"/>
              </a:spcAft>
              <a:buClr>
                <a:schemeClr val="accent1"/>
              </a:buClr>
              <a:buSzPts val="1400"/>
              <a:buChar char="■"/>
              <a:defRPr>
                <a:solidFill>
                  <a:schemeClr val="accent1"/>
                </a:solidFill>
              </a:defRPr>
            </a:lvl6pPr>
            <a:lvl7pPr lvl="6" rtl="0">
              <a:spcBef>
                <a:spcPts val="1600"/>
              </a:spcBef>
              <a:spcAft>
                <a:spcPts val="0"/>
              </a:spcAft>
              <a:buClr>
                <a:schemeClr val="accent1"/>
              </a:buClr>
              <a:buSzPts val="1400"/>
              <a:buChar char="●"/>
              <a:defRPr>
                <a:solidFill>
                  <a:schemeClr val="accent1"/>
                </a:solidFill>
              </a:defRPr>
            </a:lvl7pPr>
            <a:lvl8pPr lvl="7" rtl="0">
              <a:spcBef>
                <a:spcPts val="1600"/>
              </a:spcBef>
              <a:spcAft>
                <a:spcPts val="0"/>
              </a:spcAft>
              <a:buClr>
                <a:schemeClr val="accent1"/>
              </a:buClr>
              <a:buSzPts val="1400"/>
              <a:buChar char="○"/>
              <a:defRPr>
                <a:solidFill>
                  <a:schemeClr val="accent1"/>
                </a:solidFill>
              </a:defRPr>
            </a:lvl8pPr>
            <a:lvl9pPr lvl="8" rtl="0">
              <a:spcBef>
                <a:spcPts val="1600"/>
              </a:spcBef>
              <a:spcAft>
                <a:spcPts val="1600"/>
              </a:spcAft>
              <a:buClr>
                <a:schemeClr val="accent1"/>
              </a:buClr>
              <a:buSzPts val="1400"/>
              <a:buChar char="■"/>
              <a:defRPr>
                <a:solidFill>
                  <a:schemeClr val="accent1"/>
                </a:solidFill>
              </a:defRPr>
            </a:lvl9pPr>
          </a:lstStyle>
          <a:p/>
        </p:txBody>
      </p:sp>
      <p:sp>
        <p:nvSpPr>
          <p:cNvPr id="226" name="Google Shape;226;p25"/>
          <p:cNvSpPr/>
          <p:nvPr/>
        </p:nvSpPr>
        <p:spPr>
          <a:xfrm>
            <a:off x="6471799" y="1862118"/>
            <a:ext cx="1818600" cy="181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6014725" y="3060800"/>
            <a:ext cx="340200" cy="340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6354897" y="3730083"/>
            <a:ext cx="769800" cy="769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6343005" y="1620109"/>
            <a:ext cx="340200" cy="34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7395450" y="1055700"/>
            <a:ext cx="769800" cy="76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6403668" y="3400984"/>
            <a:ext cx="218700" cy="218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2" name="Google Shape;232;p25"/>
          <p:cNvSpPr/>
          <p:nvPr/>
        </p:nvSpPr>
        <p:spPr>
          <a:xfrm>
            <a:off x="6992169" y="1491142"/>
            <a:ext cx="218700" cy="21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33" name="Shape 233"/>
        <p:cNvGrpSpPr/>
        <p:nvPr/>
      </p:nvGrpSpPr>
      <p:grpSpPr>
        <a:xfrm>
          <a:off x="0" y="0"/>
          <a:ext cx="0" cy="0"/>
          <a:chOff x="0" y="0"/>
          <a:chExt cx="0" cy="0"/>
        </a:xfrm>
      </p:grpSpPr>
      <p:sp>
        <p:nvSpPr>
          <p:cNvPr id="234" name="Google Shape;234;p26"/>
          <p:cNvSpPr/>
          <p:nvPr/>
        </p:nvSpPr>
        <p:spPr>
          <a:xfrm>
            <a:off x="1741515" y="1439492"/>
            <a:ext cx="5946000" cy="5946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7139663" y="591823"/>
            <a:ext cx="2290200" cy="229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329647" y="-95044"/>
            <a:ext cx="887400" cy="88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790306" y="-340046"/>
            <a:ext cx="2097000" cy="209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1708693" y="1981132"/>
            <a:ext cx="392100" cy="392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246048" y="1857985"/>
            <a:ext cx="887400" cy="887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6396208" y="1122908"/>
            <a:ext cx="392100" cy="392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4445596" y="722488"/>
            <a:ext cx="392100" cy="392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26"/>
          <p:cNvSpPr/>
          <p:nvPr/>
        </p:nvSpPr>
        <p:spPr>
          <a:xfrm>
            <a:off x="3278535" y="-135639"/>
            <a:ext cx="887400" cy="887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2953273" y="1005226"/>
            <a:ext cx="252300" cy="25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4" name="Google Shape;244;p26"/>
          <p:cNvSpPr/>
          <p:nvPr/>
        </p:nvSpPr>
        <p:spPr>
          <a:xfrm>
            <a:off x="7049079" y="792452"/>
            <a:ext cx="252300" cy="252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5" name="Google Shape;245;p26"/>
          <p:cNvSpPr/>
          <p:nvPr/>
        </p:nvSpPr>
        <p:spPr>
          <a:xfrm>
            <a:off x="5992279" y="582268"/>
            <a:ext cx="252300" cy="25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6" name="Google Shape;246;p26"/>
          <p:cNvSpPr/>
          <p:nvPr/>
        </p:nvSpPr>
        <p:spPr>
          <a:xfrm>
            <a:off x="5146040" y="264684"/>
            <a:ext cx="392100" cy="39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339075" y="-536950"/>
            <a:ext cx="887400" cy="887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txBox="1"/>
          <p:nvPr>
            <p:ph type="title"/>
          </p:nvPr>
        </p:nvSpPr>
        <p:spPr>
          <a:xfrm>
            <a:off x="2341950" y="2848350"/>
            <a:ext cx="4460100" cy="119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1900">
                <a:solidFill>
                  <a:schemeClr val="lt1"/>
                </a:solidFill>
                <a:latin typeface="Roboto"/>
                <a:ea typeface="Roboto"/>
                <a:cs typeface="Roboto"/>
                <a:sym typeface="Roboto"/>
              </a:defRPr>
            </a:lvl1pPr>
            <a:lvl2pPr lvl="1" rtl="0" algn="ctr">
              <a:spcBef>
                <a:spcPts val="0"/>
              </a:spcBef>
              <a:spcAft>
                <a:spcPts val="0"/>
              </a:spcAft>
              <a:buSzPts val="3000"/>
              <a:buNone/>
              <a:defRPr>
                <a:latin typeface="Roboto"/>
                <a:ea typeface="Roboto"/>
                <a:cs typeface="Roboto"/>
                <a:sym typeface="Roboto"/>
              </a:defRPr>
            </a:lvl2pPr>
            <a:lvl3pPr lvl="2" rtl="0" algn="ctr">
              <a:spcBef>
                <a:spcPts val="0"/>
              </a:spcBef>
              <a:spcAft>
                <a:spcPts val="0"/>
              </a:spcAft>
              <a:buSzPts val="3000"/>
              <a:buNone/>
              <a:defRPr>
                <a:latin typeface="Roboto"/>
                <a:ea typeface="Roboto"/>
                <a:cs typeface="Roboto"/>
                <a:sym typeface="Roboto"/>
              </a:defRPr>
            </a:lvl3pPr>
            <a:lvl4pPr lvl="3" rtl="0" algn="ctr">
              <a:spcBef>
                <a:spcPts val="0"/>
              </a:spcBef>
              <a:spcAft>
                <a:spcPts val="0"/>
              </a:spcAft>
              <a:buSzPts val="3000"/>
              <a:buNone/>
              <a:defRPr>
                <a:latin typeface="Roboto"/>
                <a:ea typeface="Roboto"/>
                <a:cs typeface="Roboto"/>
                <a:sym typeface="Roboto"/>
              </a:defRPr>
            </a:lvl4pPr>
            <a:lvl5pPr lvl="4" rtl="0" algn="ctr">
              <a:spcBef>
                <a:spcPts val="0"/>
              </a:spcBef>
              <a:spcAft>
                <a:spcPts val="0"/>
              </a:spcAft>
              <a:buSzPts val="3000"/>
              <a:buNone/>
              <a:defRPr>
                <a:latin typeface="Roboto"/>
                <a:ea typeface="Roboto"/>
                <a:cs typeface="Roboto"/>
                <a:sym typeface="Roboto"/>
              </a:defRPr>
            </a:lvl5pPr>
            <a:lvl6pPr lvl="5" rtl="0" algn="ctr">
              <a:spcBef>
                <a:spcPts val="0"/>
              </a:spcBef>
              <a:spcAft>
                <a:spcPts val="0"/>
              </a:spcAft>
              <a:buSzPts val="3000"/>
              <a:buNone/>
              <a:defRPr>
                <a:latin typeface="Roboto"/>
                <a:ea typeface="Roboto"/>
                <a:cs typeface="Roboto"/>
                <a:sym typeface="Roboto"/>
              </a:defRPr>
            </a:lvl6pPr>
            <a:lvl7pPr lvl="6" rtl="0" algn="ctr">
              <a:spcBef>
                <a:spcPts val="0"/>
              </a:spcBef>
              <a:spcAft>
                <a:spcPts val="0"/>
              </a:spcAft>
              <a:buSzPts val="3000"/>
              <a:buNone/>
              <a:defRPr>
                <a:latin typeface="Roboto"/>
                <a:ea typeface="Roboto"/>
                <a:cs typeface="Roboto"/>
                <a:sym typeface="Roboto"/>
              </a:defRPr>
            </a:lvl7pPr>
            <a:lvl8pPr lvl="7" rtl="0" algn="ctr">
              <a:spcBef>
                <a:spcPts val="0"/>
              </a:spcBef>
              <a:spcAft>
                <a:spcPts val="0"/>
              </a:spcAft>
              <a:buSzPts val="3000"/>
              <a:buNone/>
              <a:defRPr>
                <a:latin typeface="Roboto"/>
                <a:ea typeface="Roboto"/>
                <a:cs typeface="Roboto"/>
                <a:sym typeface="Roboto"/>
              </a:defRPr>
            </a:lvl8pPr>
            <a:lvl9pPr lvl="8" rtl="0" algn="ctr">
              <a:spcBef>
                <a:spcPts val="0"/>
              </a:spcBef>
              <a:spcAft>
                <a:spcPts val="0"/>
              </a:spcAft>
              <a:buSzPts val="3000"/>
              <a:buNone/>
              <a:defRPr>
                <a:latin typeface="Roboto"/>
                <a:ea typeface="Roboto"/>
                <a:cs typeface="Roboto"/>
                <a:sym typeface="Roboto"/>
              </a:defRPr>
            </a:lvl9pPr>
          </a:lstStyle>
          <a:p/>
        </p:txBody>
      </p:sp>
      <p:sp>
        <p:nvSpPr>
          <p:cNvPr id="249" name="Google Shape;249;p26"/>
          <p:cNvSpPr txBox="1"/>
          <p:nvPr>
            <p:ph idx="1" type="subTitle"/>
          </p:nvPr>
        </p:nvSpPr>
        <p:spPr>
          <a:xfrm>
            <a:off x="2176050" y="3920800"/>
            <a:ext cx="4791900" cy="5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Font typeface="Oswald"/>
              <a:buNone/>
              <a:defRPr b="1">
                <a:solidFill>
                  <a:schemeClr val="lt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9">
    <p:spTree>
      <p:nvGrpSpPr>
        <p:cNvPr id="250" name="Shape 250"/>
        <p:cNvGrpSpPr/>
        <p:nvPr/>
      </p:nvGrpSpPr>
      <p:grpSpPr>
        <a:xfrm>
          <a:off x="0" y="0"/>
          <a:ext cx="0" cy="0"/>
          <a:chOff x="0" y="0"/>
          <a:chExt cx="0" cy="0"/>
        </a:xfrm>
      </p:grpSpPr>
      <p:sp>
        <p:nvSpPr>
          <p:cNvPr id="251" name="Google Shape;251;p27"/>
          <p:cNvSpPr/>
          <p:nvPr/>
        </p:nvSpPr>
        <p:spPr>
          <a:xfrm>
            <a:off x="-639725" y="-1422226"/>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680925" y="603038"/>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72075" y="792673"/>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rot="7200125">
            <a:off x="8613886" y="4561981"/>
            <a:ext cx="1848483" cy="1848483"/>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rot="7200576">
            <a:off x="8393107" y="4020256"/>
            <a:ext cx="716792" cy="716792"/>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rot="7198030">
            <a:off x="8112934" y="4623322"/>
            <a:ext cx="316514" cy="316514"/>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8" name="Google Shape;258;p27"/>
          <p:cNvSpPr txBox="1"/>
          <p:nvPr>
            <p:ph idx="1" type="subTitle"/>
          </p:nvPr>
        </p:nvSpPr>
        <p:spPr>
          <a:xfrm>
            <a:off x="1088800" y="175347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59" name="Google Shape;259;p27"/>
          <p:cNvSpPr txBox="1"/>
          <p:nvPr>
            <p:ph idx="2" type="subTitle"/>
          </p:nvPr>
        </p:nvSpPr>
        <p:spPr>
          <a:xfrm>
            <a:off x="3494099" y="175347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60" name="Google Shape;260;p27"/>
          <p:cNvSpPr txBox="1"/>
          <p:nvPr>
            <p:ph idx="3" type="subTitle"/>
          </p:nvPr>
        </p:nvSpPr>
        <p:spPr>
          <a:xfrm>
            <a:off x="5890100" y="175347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61" name="Google Shape;261;p27"/>
          <p:cNvSpPr txBox="1"/>
          <p:nvPr>
            <p:ph idx="4" type="subTitle"/>
          </p:nvPr>
        </p:nvSpPr>
        <p:spPr>
          <a:xfrm>
            <a:off x="1098100" y="336172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62" name="Google Shape;262;p27"/>
          <p:cNvSpPr txBox="1"/>
          <p:nvPr>
            <p:ph idx="5" type="subTitle"/>
          </p:nvPr>
        </p:nvSpPr>
        <p:spPr>
          <a:xfrm>
            <a:off x="1097950" y="212567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3" name="Google Shape;263;p27"/>
          <p:cNvSpPr txBox="1"/>
          <p:nvPr>
            <p:ph idx="6" type="subTitle"/>
          </p:nvPr>
        </p:nvSpPr>
        <p:spPr>
          <a:xfrm>
            <a:off x="3494099" y="212567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4" name="Google Shape;264;p27"/>
          <p:cNvSpPr txBox="1"/>
          <p:nvPr>
            <p:ph idx="7" type="subTitle"/>
          </p:nvPr>
        </p:nvSpPr>
        <p:spPr>
          <a:xfrm>
            <a:off x="5890100" y="212567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27"/>
          <p:cNvSpPr txBox="1"/>
          <p:nvPr>
            <p:ph idx="8" type="subTitle"/>
          </p:nvPr>
        </p:nvSpPr>
        <p:spPr>
          <a:xfrm>
            <a:off x="1098100" y="373392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6" name="Google Shape;266;p27"/>
          <p:cNvSpPr txBox="1"/>
          <p:nvPr>
            <p:ph idx="9" type="subTitle"/>
          </p:nvPr>
        </p:nvSpPr>
        <p:spPr>
          <a:xfrm>
            <a:off x="3494099" y="336172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67" name="Google Shape;267;p27"/>
          <p:cNvSpPr txBox="1"/>
          <p:nvPr>
            <p:ph idx="13" type="subTitle"/>
          </p:nvPr>
        </p:nvSpPr>
        <p:spPr>
          <a:xfrm>
            <a:off x="5889951" y="3361725"/>
            <a:ext cx="21651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4"/>
              </a:buClr>
              <a:buSzPts val="1400"/>
              <a:buNone/>
              <a:defRPr>
                <a:solidFill>
                  <a:schemeClr val="accent4"/>
                </a:solidFill>
              </a:defRPr>
            </a:lvl2pPr>
            <a:lvl3pPr lvl="2" rtl="0">
              <a:spcBef>
                <a:spcPts val="1600"/>
              </a:spcBef>
              <a:spcAft>
                <a:spcPts val="0"/>
              </a:spcAft>
              <a:buClr>
                <a:schemeClr val="accent4"/>
              </a:buClr>
              <a:buSzPts val="1400"/>
              <a:buNone/>
              <a:defRPr>
                <a:solidFill>
                  <a:schemeClr val="accent4"/>
                </a:solidFill>
              </a:defRPr>
            </a:lvl3pPr>
            <a:lvl4pPr lvl="3" rtl="0">
              <a:spcBef>
                <a:spcPts val="1600"/>
              </a:spcBef>
              <a:spcAft>
                <a:spcPts val="0"/>
              </a:spcAft>
              <a:buClr>
                <a:schemeClr val="accent4"/>
              </a:buClr>
              <a:buSzPts val="1400"/>
              <a:buNone/>
              <a:defRPr>
                <a:solidFill>
                  <a:schemeClr val="accent4"/>
                </a:solidFill>
              </a:defRPr>
            </a:lvl4pPr>
            <a:lvl5pPr lvl="4" rtl="0">
              <a:spcBef>
                <a:spcPts val="1600"/>
              </a:spcBef>
              <a:spcAft>
                <a:spcPts val="0"/>
              </a:spcAft>
              <a:buClr>
                <a:schemeClr val="accent4"/>
              </a:buClr>
              <a:buSzPts val="1400"/>
              <a:buNone/>
              <a:defRPr>
                <a:solidFill>
                  <a:schemeClr val="accent4"/>
                </a:solidFill>
              </a:defRPr>
            </a:lvl5pPr>
            <a:lvl6pPr lvl="5" rtl="0">
              <a:spcBef>
                <a:spcPts val="1600"/>
              </a:spcBef>
              <a:spcAft>
                <a:spcPts val="0"/>
              </a:spcAft>
              <a:buClr>
                <a:schemeClr val="accent4"/>
              </a:buClr>
              <a:buSzPts val="1400"/>
              <a:buNone/>
              <a:defRPr>
                <a:solidFill>
                  <a:schemeClr val="accent4"/>
                </a:solidFill>
              </a:defRPr>
            </a:lvl6pPr>
            <a:lvl7pPr lvl="6" rtl="0">
              <a:spcBef>
                <a:spcPts val="1600"/>
              </a:spcBef>
              <a:spcAft>
                <a:spcPts val="0"/>
              </a:spcAft>
              <a:buClr>
                <a:schemeClr val="accent4"/>
              </a:buClr>
              <a:buSzPts val="1400"/>
              <a:buNone/>
              <a:defRPr>
                <a:solidFill>
                  <a:schemeClr val="accent4"/>
                </a:solidFill>
              </a:defRPr>
            </a:lvl7pPr>
            <a:lvl8pPr lvl="7" rtl="0">
              <a:spcBef>
                <a:spcPts val="1600"/>
              </a:spcBef>
              <a:spcAft>
                <a:spcPts val="0"/>
              </a:spcAft>
              <a:buClr>
                <a:schemeClr val="accent4"/>
              </a:buClr>
              <a:buSzPts val="1400"/>
              <a:buNone/>
              <a:defRPr>
                <a:solidFill>
                  <a:schemeClr val="accent4"/>
                </a:solidFill>
              </a:defRPr>
            </a:lvl8pPr>
            <a:lvl9pPr lvl="8" rtl="0">
              <a:spcBef>
                <a:spcPts val="1600"/>
              </a:spcBef>
              <a:spcAft>
                <a:spcPts val="1600"/>
              </a:spcAft>
              <a:buClr>
                <a:schemeClr val="accent4"/>
              </a:buClr>
              <a:buSzPts val="1400"/>
              <a:buNone/>
              <a:defRPr>
                <a:solidFill>
                  <a:schemeClr val="accent4"/>
                </a:solidFill>
              </a:defRPr>
            </a:lvl9pPr>
          </a:lstStyle>
          <a:p/>
        </p:txBody>
      </p:sp>
      <p:sp>
        <p:nvSpPr>
          <p:cNvPr id="268" name="Google Shape;268;p27"/>
          <p:cNvSpPr txBox="1"/>
          <p:nvPr>
            <p:ph idx="14" type="subTitle"/>
          </p:nvPr>
        </p:nvSpPr>
        <p:spPr>
          <a:xfrm>
            <a:off x="3494099" y="373392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9" name="Google Shape;269;p27"/>
          <p:cNvSpPr txBox="1"/>
          <p:nvPr>
            <p:ph idx="15" type="subTitle"/>
          </p:nvPr>
        </p:nvSpPr>
        <p:spPr>
          <a:xfrm>
            <a:off x="5889950" y="3733925"/>
            <a:ext cx="2165100" cy="63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2">
  <p:cSld name="CUSTOM_10">
    <p:spTree>
      <p:nvGrpSpPr>
        <p:cNvPr id="270" name="Shape 270"/>
        <p:cNvGrpSpPr/>
        <p:nvPr/>
      </p:nvGrpSpPr>
      <p:grpSpPr>
        <a:xfrm>
          <a:off x="0" y="0"/>
          <a:ext cx="0" cy="0"/>
          <a:chOff x="0" y="0"/>
          <a:chExt cx="0" cy="0"/>
        </a:xfrm>
      </p:grpSpPr>
      <p:sp>
        <p:nvSpPr>
          <p:cNvPr id="271" name="Google Shape;271;p28"/>
          <p:cNvSpPr/>
          <p:nvPr/>
        </p:nvSpPr>
        <p:spPr>
          <a:xfrm>
            <a:off x="-679750" y="-745026"/>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1489550" y="864438"/>
            <a:ext cx="436200" cy="43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7567013" y="1000113"/>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8626388" y="342338"/>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8244038" y="1915148"/>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7" name="Google Shape;277;p28"/>
          <p:cNvSpPr txBox="1"/>
          <p:nvPr>
            <p:ph idx="1" type="subTitle"/>
          </p:nvPr>
        </p:nvSpPr>
        <p:spPr>
          <a:xfrm>
            <a:off x="660998" y="2907838"/>
            <a:ext cx="1801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278" name="Google Shape;278;p28"/>
          <p:cNvSpPr txBox="1"/>
          <p:nvPr>
            <p:ph idx="2" type="subTitle"/>
          </p:nvPr>
        </p:nvSpPr>
        <p:spPr>
          <a:xfrm>
            <a:off x="2667732" y="2907838"/>
            <a:ext cx="1801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279" name="Google Shape;279;p28"/>
          <p:cNvSpPr txBox="1"/>
          <p:nvPr>
            <p:ph idx="3" type="subTitle"/>
          </p:nvPr>
        </p:nvSpPr>
        <p:spPr>
          <a:xfrm>
            <a:off x="4674466" y="2907838"/>
            <a:ext cx="1801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280" name="Google Shape;280;p28"/>
          <p:cNvSpPr txBox="1"/>
          <p:nvPr>
            <p:ph idx="4" type="subTitle"/>
          </p:nvPr>
        </p:nvSpPr>
        <p:spPr>
          <a:xfrm>
            <a:off x="6681200" y="2907838"/>
            <a:ext cx="1801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281" name="Google Shape;281;p28"/>
          <p:cNvSpPr txBox="1"/>
          <p:nvPr>
            <p:ph idx="5" type="subTitle"/>
          </p:nvPr>
        </p:nvSpPr>
        <p:spPr>
          <a:xfrm>
            <a:off x="661000" y="3280050"/>
            <a:ext cx="1801800" cy="9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82" name="Google Shape;282;p28"/>
          <p:cNvSpPr txBox="1"/>
          <p:nvPr>
            <p:ph idx="6" type="subTitle"/>
          </p:nvPr>
        </p:nvSpPr>
        <p:spPr>
          <a:xfrm>
            <a:off x="2667733" y="3280050"/>
            <a:ext cx="1801800" cy="9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83" name="Google Shape;283;p28"/>
          <p:cNvSpPr txBox="1"/>
          <p:nvPr>
            <p:ph idx="7" type="subTitle"/>
          </p:nvPr>
        </p:nvSpPr>
        <p:spPr>
          <a:xfrm>
            <a:off x="4674467" y="3280050"/>
            <a:ext cx="1801800" cy="9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84" name="Google Shape;284;p28"/>
          <p:cNvSpPr txBox="1"/>
          <p:nvPr>
            <p:ph idx="8" type="subTitle"/>
          </p:nvPr>
        </p:nvSpPr>
        <p:spPr>
          <a:xfrm>
            <a:off x="6681200" y="3280050"/>
            <a:ext cx="1801800" cy="988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85" name="Google Shape;285;p28"/>
          <p:cNvSpPr txBox="1"/>
          <p:nvPr>
            <p:ph idx="9" type="subTitle"/>
          </p:nvPr>
        </p:nvSpPr>
        <p:spPr>
          <a:xfrm>
            <a:off x="3671098" y="1249000"/>
            <a:ext cx="1801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CUSTOM_11">
    <p:spTree>
      <p:nvGrpSpPr>
        <p:cNvPr id="286" name="Shape 286"/>
        <p:cNvGrpSpPr/>
        <p:nvPr/>
      </p:nvGrpSpPr>
      <p:grpSpPr>
        <a:xfrm>
          <a:off x="0" y="0"/>
          <a:ext cx="0" cy="0"/>
          <a:chOff x="0" y="0"/>
          <a:chExt cx="0" cy="0"/>
        </a:xfrm>
      </p:grpSpPr>
      <p:sp>
        <p:nvSpPr>
          <p:cNvPr id="287" name="Google Shape;287;p29"/>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88" name="Google Shape;288;p29"/>
          <p:cNvSpPr txBox="1"/>
          <p:nvPr>
            <p:ph idx="1" type="subTitle"/>
          </p:nvPr>
        </p:nvSpPr>
        <p:spPr>
          <a:xfrm>
            <a:off x="1092213" y="1488900"/>
            <a:ext cx="2765100" cy="46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b="1">
                <a:solidFill>
                  <a:schemeClr val="accent2"/>
                </a:solidFill>
              </a:defRPr>
            </a:lvl2pPr>
            <a:lvl3pPr lvl="2" rtl="0">
              <a:spcBef>
                <a:spcPts val="1600"/>
              </a:spcBef>
              <a:spcAft>
                <a:spcPts val="0"/>
              </a:spcAft>
              <a:buClr>
                <a:schemeClr val="accent2"/>
              </a:buClr>
              <a:buSzPts val="1400"/>
              <a:buNone/>
              <a:defRPr b="1">
                <a:solidFill>
                  <a:schemeClr val="accent2"/>
                </a:solidFill>
              </a:defRPr>
            </a:lvl3pPr>
            <a:lvl4pPr lvl="3" rtl="0">
              <a:spcBef>
                <a:spcPts val="1600"/>
              </a:spcBef>
              <a:spcAft>
                <a:spcPts val="0"/>
              </a:spcAft>
              <a:buClr>
                <a:schemeClr val="accent2"/>
              </a:buClr>
              <a:buSzPts val="1400"/>
              <a:buNone/>
              <a:defRPr b="1">
                <a:solidFill>
                  <a:schemeClr val="accent2"/>
                </a:solidFill>
              </a:defRPr>
            </a:lvl4pPr>
            <a:lvl5pPr lvl="4" rtl="0">
              <a:spcBef>
                <a:spcPts val="1600"/>
              </a:spcBef>
              <a:spcAft>
                <a:spcPts val="0"/>
              </a:spcAft>
              <a:buClr>
                <a:schemeClr val="accent2"/>
              </a:buClr>
              <a:buSzPts val="1400"/>
              <a:buNone/>
              <a:defRPr b="1">
                <a:solidFill>
                  <a:schemeClr val="accent2"/>
                </a:solidFill>
              </a:defRPr>
            </a:lvl5pPr>
            <a:lvl6pPr lvl="5" rtl="0">
              <a:spcBef>
                <a:spcPts val="1600"/>
              </a:spcBef>
              <a:spcAft>
                <a:spcPts val="0"/>
              </a:spcAft>
              <a:buClr>
                <a:schemeClr val="accent2"/>
              </a:buClr>
              <a:buSzPts val="1400"/>
              <a:buNone/>
              <a:defRPr b="1">
                <a:solidFill>
                  <a:schemeClr val="accent2"/>
                </a:solidFill>
              </a:defRPr>
            </a:lvl6pPr>
            <a:lvl7pPr lvl="6" rtl="0">
              <a:spcBef>
                <a:spcPts val="1600"/>
              </a:spcBef>
              <a:spcAft>
                <a:spcPts val="0"/>
              </a:spcAft>
              <a:buClr>
                <a:schemeClr val="accent2"/>
              </a:buClr>
              <a:buSzPts val="1400"/>
              <a:buNone/>
              <a:defRPr b="1">
                <a:solidFill>
                  <a:schemeClr val="accent2"/>
                </a:solidFill>
              </a:defRPr>
            </a:lvl7pPr>
            <a:lvl8pPr lvl="7" rtl="0">
              <a:spcBef>
                <a:spcPts val="1600"/>
              </a:spcBef>
              <a:spcAft>
                <a:spcPts val="0"/>
              </a:spcAft>
              <a:buClr>
                <a:schemeClr val="accent2"/>
              </a:buClr>
              <a:buSzPts val="1400"/>
              <a:buNone/>
              <a:defRPr b="1">
                <a:solidFill>
                  <a:schemeClr val="accent2"/>
                </a:solidFill>
              </a:defRPr>
            </a:lvl8pPr>
            <a:lvl9pPr lvl="8" rtl="0">
              <a:spcBef>
                <a:spcPts val="1600"/>
              </a:spcBef>
              <a:spcAft>
                <a:spcPts val="1600"/>
              </a:spcAft>
              <a:buClr>
                <a:schemeClr val="accent2"/>
              </a:buClr>
              <a:buSzPts val="1400"/>
              <a:buNone/>
              <a:defRPr b="1">
                <a:solidFill>
                  <a:schemeClr val="accent2"/>
                </a:solidFill>
              </a:defRPr>
            </a:lvl9pPr>
          </a:lstStyle>
          <a:p/>
        </p:txBody>
      </p:sp>
      <p:sp>
        <p:nvSpPr>
          <p:cNvPr id="289" name="Google Shape;289;p29"/>
          <p:cNvSpPr txBox="1"/>
          <p:nvPr>
            <p:ph idx="2" type="subTitle"/>
          </p:nvPr>
        </p:nvSpPr>
        <p:spPr>
          <a:xfrm>
            <a:off x="1092213" y="2816100"/>
            <a:ext cx="2765100" cy="46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Clr>
                <a:schemeClr val="accent2"/>
              </a:buClr>
              <a:buSzPts val="1400"/>
              <a:buNone/>
              <a:defRPr b="1">
                <a:solidFill>
                  <a:schemeClr val="accent2"/>
                </a:solidFill>
              </a:defRPr>
            </a:lvl2pPr>
            <a:lvl3pPr lvl="2" rtl="0">
              <a:spcBef>
                <a:spcPts val="1600"/>
              </a:spcBef>
              <a:spcAft>
                <a:spcPts val="0"/>
              </a:spcAft>
              <a:buClr>
                <a:schemeClr val="accent2"/>
              </a:buClr>
              <a:buSzPts val="1400"/>
              <a:buNone/>
              <a:defRPr b="1">
                <a:solidFill>
                  <a:schemeClr val="accent2"/>
                </a:solidFill>
              </a:defRPr>
            </a:lvl3pPr>
            <a:lvl4pPr lvl="3" rtl="0">
              <a:spcBef>
                <a:spcPts val="1600"/>
              </a:spcBef>
              <a:spcAft>
                <a:spcPts val="0"/>
              </a:spcAft>
              <a:buClr>
                <a:schemeClr val="accent2"/>
              </a:buClr>
              <a:buSzPts val="1400"/>
              <a:buNone/>
              <a:defRPr b="1">
                <a:solidFill>
                  <a:schemeClr val="accent2"/>
                </a:solidFill>
              </a:defRPr>
            </a:lvl4pPr>
            <a:lvl5pPr lvl="4" rtl="0">
              <a:spcBef>
                <a:spcPts val="1600"/>
              </a:spcBef>
              <a:spcAft>
                <a:spcPts val="0"/>
              </a:spcAft>
              <a:buClr>
                <a:schemeClr val="accent2"/>
              </a:buClr>
              <a:buSzPts val="1400"/>
              <a:buNone/>
              <a:defRPr b="1">
                <a:solidFill>
                  <a:schemeClr val="accent2"/>
                </a:solidFill>
              </a:defRPr>
            </a:lvl5pPr>
            <a:lvl6pPr lvl="5" rtl="0">
              <a:spcBef>
                <a:spcPts val="1600"/>
              </a:spcBef>
              <a:spcAft>
                <a:spcPts val="0"/>
              </a:spcAft>
              <a:buClr>
                <a:schemeClr val="accent2"/>
              </a:buClr>
              <a:buSzPts val="1400"/>
              <a:buNone/>
              <a:defRPr b="1">
                <a:solidFill>
                  <a:schemeClr val="accent2"/>
                </a:solidFill>
              </a:defRPr>
            </a:lvl6pPr>
            <a:lvl7pPr lvl="6" rtl="0">
              <a:spcBef>
                <a:spcPts val="1600"/>
              </a:spcBef>
              <a:spcAft>
                <a:spcPts val="0"/>
              </a:spcAft>
              <a:buClr>
                <a:schemeClr val="accent2"/>
              </a:buClr>
              <a:buSzPts val="1400"/>
              <a:buNone/>
              <a:defRPr b="1">
                <a:solidFill>
                  <a:schemeClr val="accent2"/>
                </a:solidFill>
              </a:defRPr>
            </a:lvl7pPr>
            <a:lvl8pPr lvl="7" rtl="0">
              <a:spcBef>
                <a:spcPts val="1600"/>
              </a:spcBef>
              <a:spcAft>
                <a:spcPts val="0"/>
              </a:spcAft>
              <a:buClr>
                <a:schemeClr val="accent2"/>
              </a:buClr>
              <a:buSzPts val="1400"/>
              <a:buNone/>
              <a:defRPr b="1">
                <a:solidFill>
                  <a:schemeClr val="accent2"/>
                </a:solidFill>
              </a:defRPr>
            </a:lvl8pPr>
            <a:lvl9pPr lvl="8" rtl="0">
              <a:spcBef>
                <a:spcPts val="1600"/>
              </a:spcBef>
              <a:spcAft>
                <a:spcPts val="1600"/>
              </a:spcAft>
              <a:buClr>
                <a:schemeClr val="accent2"/>
              </a:buClr>
              <a:buSzPts val="1400"/>
              <a:buNone/>
              <a:defRPr b="1">
                <a:solidFill>
                  <a:schemeClr val="accent2"/>
                </a:solidFill>
              </a:defRPr>
            </a:lvl9pPr>
          </a:lstStyle>
          <a:p/>
        </p:txBody>
      </p:sp>
      <p:sp>
        <p:nvSpPr>
          <p:cNvPr id="290" name="Google Shape;290;p29"/>
          <p:cNvSpPr txBox="1"/>
          <p:nvPr>
            <p:ph idx="3" type="subTitle"/>
          </p:nvPr>
        </p:nvSpPr>
        <p:spPr>
          <a:xfrm>
            <a:off x="1092213" y="1902100"/>
            <a:ext cx="2765100" cy="861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None/>
              <a:defRPr>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91" name="Google Shape;291;p29"/>
          <p:cNvSpPr txBox="1"/>
          <p:nvPr>
            <p:ph idx="4" type="subTitle"/>
          </p:nvPr>
        </p:nvSpPr>
        <p:spPr>
          <a:xfrm>
            <a:off x="1092213" y="3245950"/>
            <a:ext cx="2765100" cy="861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None/>
              <a:defRPr>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p:txBody>
      </p:sp>
      <p:sp>
        <p:nvSpPr>
          <p:cNvPr id="292" name="Google Shape;292;p29"/>
          <p:cNvSpPr/>
          <p:nvPr/>
        </p:nvSpPr>
        <p:spPr>
          <a:xfrm rot="5400000">
            <a:off x="7508175" y="4028375"/>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rot="5400000">
            <a:off x="7144865" y="4140375"/>
            <a:ext cx="363300" cy="36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flipH="1" rot="5400000">
            <a:off x="6545750" y="4588488"/>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flipH="1">
            <a:off x="1506150" y="-351862"/>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flipH="1">
            <a:off x="-673425" y="-911962"/>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rot="5400000">
            <a:off x="1311090" y="514775"/>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CUSTOM_15">
    <p:spTree>
      <p:nvGrpSpPr>
        <p:cNvPr id="298" name="Shape 298"/>
        <p:cNvGrpSpPr/>
        <p:nvPr/>
      </p:nvGrpSpPr>
      <p:grpSpPr>
        <a:xfrm>
          <a:off x="0" y="0"/>
          <a:ext cx="0" cy="0"/>
          <a:chOff x="0" y="0"/>
          <a:chExt cx="0" cy="0"/>
        </a:xfrm>
      </p:grpSpPr>
      <p:sp>
        <p:nvSpPr>
          <p:cNvPr id="299" name="Google Shape;299;p30"/>
          <p:cNvSpPr/>
          <p:nvPr/>
        </p:nvSpPr>
        <p:spPr>
          <a:xfrm>
            <a:off x="-880675" y="3660899"/>
            <a:ext cx="2121000" cy="212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302950" y="4082438"/>
            <a:ext cx="436200" cy="436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533600" y="4518650"/>
            <a:ext cx="822000" cy="822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7232338" y="155288"/>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8291713" y="-404812"/>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7909363" y="1167998"/>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06" name="Google Shape;306;p30"/>
          <p:cNvSpPr txBox="1"/>
          <p:nvPr>
            <p:ph idx="1" type="subTitle"/>
          </p:nvPr>
        </p:nvSpPr>
        <p:spPr>
          <a:xfrm>
            <a:off x="1591500" y="1520350"/>
            <a:ext cx="2856600" cy="4692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
        <p:nvSpPr>
          <p:cNvPr id="307" name="Google Shape;307;p30"/>
          <p:cNvSpPr txBox="1"/>
          <p:nvPr>
            <p:ph idx="2" type="subTitle"/>
          </p:nvPr>
        </p:nvSpPr>
        <p:spPr>
          <a:xfrm>
            <a:off x="1591513" y="1945175"/>
            <a:ext cx="2856600" cy="178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Anaheim"/>
              <a:buChar char="●"/>
              <a:defRPr>
                <a:solidFill>
                  <a:schemeClr val="accent1"/>
                </a:solidFill>
              </a:defRPr>
            </a:lvl1pPr>
            <a:lvl2pPr lvl="1" rtl="0">
              <a:spcBef>
                <a:spcPts val="1000"/>
              </a:spcBef>
              <a:spcAft>
                <a:spcPts val="0"/>
              </a:spcAft>
              <a:buClr>
                <a:schemeClr val="accent1"/>
              </a:buClr>
              <a:buSzPts val="1600"/>
              <a:buFont typeface="Anaheim"/>
              <a:buChar char="○"/>
              <a:defRPr>
                <a:solidFill>
                  <a:schemeClr val="accent1"/>
                </a:solidFill>
              </a:defRPr>
            </a:lvl2pPr>
            <a:lvl3pPr lvl="2" rtl="0">
              <a:spcBef>
                <a:spcPts val="1600"/>
              </a:spcBef>
              <a:spcAft>
                <a:spcPts val="0"/>
              </a:spcAft>
              <a:buClr>
                <a:schemeClr val="accent1"/>
              </a:buClr>
              <a:buSzPts val="1600"/>
              <a:buFont typeface="Anaheim"/>
              <a:buChar char="■"/>
              <a:defRPr>
                <a:solidFill>
                  <a:schemeClr val="accent1"/>
                </a:solidFill>
              </a:defRPr>
            </a:lvl3pPr>
            <a:lvl4pPr lvl="3" rtl="0">
              <a:spcBef>
                <a:spcPts val="1600"/>
              </a:spcBef>
              <a:spcAft>
                <a:spcPts val="0"/>
              </a:spcAft>
              <a:buClr>
                <a:schemeClr val="accent1"/>
              </a:buClr>
              <a:buSzPts val="1600"/>
              <a:buFont typeface="Anaheim"/>
              <a:buChar char="●"/>
              <a:defRPr>
                <a:solidFill>
                  <a:schemeClr val="accent1"/>
                </a:solidFill>
              </a:defRPr>
            </a:lvl4pPr>
            <a:lvl5pPr lvl="4" rtl="0">
              <a:spcBef>
                <a:spcPts val="1600"/>
              </a:spcBef>
              <a:spcAft>
                <a:spcPts val="0"/>
              </a:spcAft>
              <a:buClr>
                <a:schemeClr val="accent1"/>
              </a:buClr>
              <a:buSzPts val="1600"/>
              <a:buFont typeface="Anaheim"/>
              <a:buChar char="○"/>
              <a:defRPr>
                <a:solidFill>
                  <a:schemeClr val="accent1"/>
                </a:solidFill>
              </a:defRPr>
            </a:lvl5pPr>
            <a:lvl6pPr lvl="5" rtl="0">
              <a:spcBef>
                <a:spcPts val="1600"/>
              </a:spcBef>
              <a:spcAft>
                <a:spcPts val="0"/>
              </a:spcAft>
              <a:buClr>
                <a:schemeClr val="accent1"/>
              </a:buClr>
              <a:buSzPts val="1600"/>
              <a:buFont typeface="Anaheim"/>
              <a:buChar char="■"/>
              <a:defRPr>
                <a:solidFill>
                  <a:schemeClr val="accent1"/>
                </a:solidFill>
              </a:defRPr>
            </a:lvl6pPr>
            <a:lvl7pPr lvl="6" rtl="0">
              <a:spcBef>
                <a:spcPts val="1600"/>
              </a:spcBef>
              <a:spcAft>
                <a:spcPts val="0"/>
              </a:spcAft>
              <a:buClr>
                <a:schemeClr val="accent1"/>
              </a:buClr>
              <a:buSzPts val="1600"/>
              <a:buFont typeface="Anaheim"/>
              <a:buChar char="●"/>
              <a:defRPr>
                <a:solidFill>
                  <a:schemeClr val="accent1"/>
                </a:solidFill>
              </a:defRPr>
            </a:lvl7pPr>
            <a:lvl8pPr lvl="7" rtl="0">
              <a:spcBef>
                <a:spcPts val="1600"/>
              </a:spcBef>
              <a:spcAft>
                <a:spcPts val="0"/>
              </a:spcAft>
              <a:buClr>
                <a:schemeClr val="accent1"/>
              </a:buClr>
              <a:buSzPts val="1600"/>
              <a:buFont typeface="Anaheim"/>
              <a:buChar char="○"/>
              <a:defRPr>
                <a:solidFill>
                  <a:schemeClr val="accent1"/>
                </a:solidFill>
              </a:defRPr>
            </a:lvl8pPr>
            <a:lvl9pPr lvl="8" rtl="0">
              <a:spcBef>
                <a:spcPts val="1600"/>
              </a:spcBef>
              <a:spcAft>
                <a:spcPts val="1600"/>
              </a:spcAft>
              <a:buClr>
                <a:schemeClr val="accent1"/>
              </a:buClr>
              <a:buSzPts val="1600"/>
              <a:buFont typeface="Anaheim"/>
              <a:buChar char="■"/>
              <a:defRPr>
                <a:solidFill>
                  <a:schemeClr val="accent1"/>
                </a:solidFill>
              </a:defRPr>
            </a:lvl9pPr>
          </a:lstStyle>
          <a:p/>
        </p:txBody>
      </p:sp>
      <p:sp>
        <p:nvSpPr>
          <p:cNvPr id="308" name="Google Shape;308;p30"/>
          <p:cNvSpPr txBox="1"/>
          <p:nvPr>
            <p:ph idx="3" type="subTitle"/>
          </p:nvPr>
        </p:nvSpPr>
        <p:spPr>
          <a:xfrm>
            <a:off x="4723425" y="1520350"/>
            <a:ext cx="2856600" cy="4692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Oswald"/>
              <a:buNone/>
              <a:defRPr b="1" sz="1900">
                <a:solidFill>
                  <a:schemeClr val="accent2"/>
                </a:solidFill>
                <a:latin typeface="Oswald"/>
                <a:ea typeface="Oswald"/>
                <a:cs typeface="Oswald"/>
                <a:sym typeface="Oswald"/>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
        <p:nvSpPr>
          <p:cNvPr id="309" name="Google Shape;309;p30"/>
          <p:cNvSpPr txBox="1"/>
          <p:nvPr>
            <p:ph idx="4" type="subTitle"/>
          </p:nvPr>
        </p:nvSpPr>
        <p:spPr>
          <a:xfrm>
            <a:off x="4723438" y="1945175"/>
            <a:ext cx="2856600" cy="1786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Anaheim"/>
              <a:buChar char="●"/>
              <a:defRPr>
                <a:solidFill>
                  <a:schemeClr val="accent1"/>
                </a:solidFill>
              </a:defRPr>
            </a:lvl1pPr>
            <a:lvl2pPr lvl="1" rtl="0">
              <a:spcBef>
                <a:spcPts val="1000"/>
              </a:spcBef>
              <a:spcAft>
                <a:spcPts val="0"/>
              </a:spcAft>
              <a:buClr>
                <a:schemeClr val="accent1"/>
              </a:buClr>
              <a:buSzPts val="1600"/>
              <a:buFont typeface="Anaheim"/>
              <a:buChar char="○"/>
              <a:defRPr>
                <a:solidFill>
                  <a:schemeClr val="accent1"/>
                </a:solidFill>
              </a:defRPr>
            </a:lvl2pPr>
            <a:lvl3pPr lvl="2" rtl="0">
              <a:spcBef>
                <a:spcPts val="1600"/>
              </a:spcBef>
              <a:spcAft>
                <a:spcPts val="0"/>
              </a:spcAft>
              <a:buClr>
                <a:schemeClr val="accent1"/>
              </a:buClr>
              <a:buSzPts val="1600"/>
              <a:buFont typeface="Anaheim"/>
              <a:buChar char="■"/>
              <a:defRPr>
                <a:solidFill>
                  <a:schemeClr val="accent1"/>
                </a:solidFill>
              </a:defRPr>
            </a:lvl3pPr>
            <a:lvl4pPr lvl="3" rtl="0">
              <a:spcBef>
                <a:spcPts val="1600"/>
              </a:spcBef>
              <a:spcAft>
                <a:spcPts val="0"/>
              </a:spcAft>
              <a:buClr>
                <a:schemeClr val="accent1"/>
              </a:buClr>
              <a:buSzPts val="1600"/>
              <a:buFont typeface="Anaheim"/>
              <a:buChar char="●"/>
              <a:defRPr>
                <a:solidFill>
                  <a:schemeClr val="accent1"/>
                </a:solidFill>
              </a:defRPr>
            </a:lvl4pPr>
            <a:lvl5pPr lvl="4" rtl="0">
              <a:spcBef>
                <a:spcPts val="1600"/>
              </a:spcBef>
              <a:spcAft>
                <a:spcPts val="0"/>
              </a:spcAft>
              <a:buClr>
                <a:schemeClr val="accent1"/>
              </a:buClr>
              <a:buSzPts val="1600"/>
              <a:buFont typeface="Anaheim"/>
              <a:buChar char="○"/>
              <a:defRPr>
                <a:solidFill>
                  <a:schemeClr val="accent1"/>
                </a:solidFill>
              </a:defRPr>
            </a:lvl5pPr>
            <a:lvl6pPr lvl="5" rtl="0">
              <a:spcBef>
                <a:spcPts val="1600"/>
              </a:spcBef>
              <a:spcAft>
                <a:spcPts val="0"/>
              </a:spcAft>
              <a:buClr>
                <a:schemeClr val="accent1"/>
              </a:buClr>
              <a:buSzPts val="1600"/>
              <a:buFont typeface="Anaheim"/>
              <a:buChar char="■"/>
              <a:defRPr>
                <a:solidFill>
                  <a:schemeClr val="accent1"/>
                </a:solidFill>
              </a:defRPr>
            </a:lvl6pPr>
            <a:lvl7pPr lvl="6" rtl="0">
              <a:spcBef>
                <a:spcPts val="1600"/>
              </a:spcBef>
              <a:spcAft>
                <a:spcPts val="0"/>
              </a:spcAft>
              <a:buClr>
                <a:schemeClr val="accent1"/>
              </a:buClr>
              <a:buSzPts val="1600"/>
              <a:buFont typeface="Anaheim"/>
              <a:buChar char="●"/>
              <a:defRPr>
                <a:solidFill>
                  <a:schemeClr val="accent1"/>
                </a:solidFill>
              </a:defRPr>
            </a:lvl7pPr>
            <a:lvl8pPr lvl="7" rtl="0">
              <a:spcBef>
                <a:spcPts val="1600"/>
              </a:spcBef>
              <a:spcAft>
                <a:spcPts val="0"/>
              </a:spcAft>
              <a:buClr>
                <a:schemeClr val="accent1"/>
              </a:buClr>
              <a:buSzPts val="1600"/>
              <a:buFont typeface="Anaheim"/>
              <a:buChar char="○"/>
              <a:defRPr>
                <a:solidFill>
                  <a:schemeClr val="accent1"/>
                </a:solidFill>
              </a:defRPr>
            </a:lvl8pPr>
            <a:lvl9pPr lvl="8" rtl="0">
              <a:spcBef>
                <a:spcPts val="1600"/>
              </a:spcBef>
              <a:spcAft>
                <a:spcPts val="1600"/>
              </a:spcAft>
              <a:buClr>
                <a:schemeClr val="accent1"/>
              </a:buClr>
              <a:buSzPts val="1600"/>
              <a:buFont typeface="Anaheim"/>
              <a:buChar char="■"/>
              <a:defRPr>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13225" y="448056"/>
            <a:ext cx="7699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3000"/>
              <a:buNone/>
              <a:defRPr>
                <a:solidFill>
                  <a:schemeClr val="accent2"/>
                </a:solidFill>
              </a:defRPr>
            </a:lvl2pPr>
            <a:lvl3pPr lvl="2" rtl="0">
              <a:spcBef>
                <a:spcPts val="0"/>
              </a:spcBef>
              <a:spcAft>
                <a:spcPts val="0"/>
              </a:spcAft>
              <a:buClr>
                <a:schemeClr val="accent2"/>
              </a:buClr>
              <a:buSzPts val="3000"/>
              <a:buNone/>
              <a:defRPr>
                <a:solidFill>
                  <a:schemeClr val="accent2"/>
                </a:solidFill>
              </a:defRPr>
            </a:lvl3pPr>
            <a:lvl4pPr lvl="3" rtl="0">
              <a:spcBef>
                <a:spcPts val="0"/>
              </a:spcBef>
              <a:spcAft>
                <a:spcPts val="0"/>
              </a:spcAft>
              <a:buClr>
                <a:schemeClr val="accent2"/>
              </a:buClr>
              <a:buSzPts val="3000"/>
              <a:buNone/>
              <a:defRPr>
                <a:solidFill>
                  <a:schemeClr val="accent2"/>
                </a:solidFill>
              </a:defRPr>
            </a:lvl4pPr>
            <a:lvl5pPr lvl="4" rtl="0">
              <a:spcBef>
                <a:spcPts val="0"/>
              </a:spcBef>
              <a:spcAft>
                <a:spcPts val="0"/>
              </a:spcAft>
              <a:buClr>
                <a:schemeClr val="accent2"/>
              </a:buClr>
              <a:buSzPts val="3000"/>
              <a:buNone/>
              <a:defRPr>
                <a:solidFill>
                  <a:schemeClr val="accent2"/>
                </a:solidFill>
              </a:defRPr>
            </a:lvl5pPr>
            <a:lvl6pPr lvl="5" rtl="0">
              <a:spcBef>
                <a:spcPts val="0"/>
              </a:spcBef>
              <a:spcAft>
                <a:spcPts val="0"/>
              </a:spcAft>
              <a:buClr>
                <a:schemeClr val="accent2"/>
              </a:buClr>
              <a:buSzPts val="3000"/>
              <a:buNone/>
              <a:defRPr>
                <a:solidFill>
                  <a:schemeClr val="accent2"/>
                </a:solidFill>
              </a:defRPr>
            </a:lvl6pPr>
            <a:lvl7pPr lvl="6" rtl="0">
              <a:spcBef>
                <a:spcPts val="0"/>
              </a:spcBef>
              <a:spcAft>
                <a:spcPts val="0"/>
              </a:spcAft>
              <a:buClr>
                <a:schemeClr val="accent2"/>
              </a:buClr>
              <a:buSzPts val="3000"/>
              <a:buNone/>
              <a:defRPr>
                <a:solidFill>
                  <a:schemeClr val="accent2"/>
                </a:solidFill>
              </a:defRPr>
            </a:lvl7pPr>
            <a:lvl8pPr lvl="7" rtl="0">
              <a:spcBef>
                <a:spcPts val="0"/>
              </a:spcBef>
              <a:spcAft>
                <a:spcPts val="0"/>
              </a:spcAft>
              <a:buClr>
                <a:schemeClr val="accent2"/>
              </a:buClr>
              <a:buSzPts val="3000"/>
              <a:buNone/>
              <a:defRPr>
                <a:solidFill>
                  <a:schemeClr val="accent2"/>
                </a:solidFill>
              </a:defRPr>
            </a:lvl8pPr>
            <a:lvl9pPr lvl="8" rtl="0">
              <a:spcBef>
                <a:spcPts val="0"/>
              </a:spcBef>
              <a:spcAft>
                <a:spcPts val="0"/>
              </a:spcAft>
              <a:buClr>
                <a:schemeClr val="accent2"/>
              </a:buClr>
              <a:buSzPts val="3000"/>
              <a:buNone/>
              <a:defRPr>
                <a:solidFill>
                  <a:schemeClr val="accent2"/>
                </a:solidFill>
              </a:defRPr>
            </a:lvl9pPr>
          </a:lstStyle>
          <a:p/>
        </p:txBody>
      </p:sp>
      <p:sp>
        <p:nvSpPr>
          <p:cNvPr id="38" name="Google Shape;38;p4"/>
          <p:cNvSpPr txBox="1"/>
          <p:nvPr>
            <p:ph idx="1" type="body"/>
          </p:nvPr>
        </p:nvSpPr>
        <p:spPr>
          <a:xfrm>
            <a:off x="713225" y="1098425"/>
            <a:ext cx="7699500" cy="4185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rgbClr val="E06666"/>
              </a:buClr>
              <a:buSzPts val="1100"/>
              <a:buAutoNum type="arabicPeriod"/>
              <a:defRPr sz="1100"/>
            </a:lvl1pPr>
            <a:lvl2pPr indent="-298450" lvl="1" marL="914400" rtl="0">
              <a:spcBef>
                <a:spcPts val="0"/>
              </a:spcBef>
              <a:spcAft>
                <a:spcPts val="0"/>
              </a:spcAft>
              <a:buClr>
                <a:srgbClr val="0046C1"/>
              </a:buClr>
              <a:buSzPts val="1100"/>
              <a:buAutoNum type="alphaLcPeriod"/>
              <a:defRPr/>
            </a:lvl2pPr>
            <a:lvl3pPr indent="-298450" lvl="2" marL="1371600" rtl="0">
              <a:spcBef>
                <a:spcPts val="1600"/>
              </a:spcBef>
              <a:spcAft>
                <a:spcPts val="0"/>
              </a:spcAft>
              <a:buClr>
                <a:srgbClr val="0046C1"/>
              </a:buClr>
              <a:buSzPts val="1100"/>
              <a:buAutoNum type="romanLcPeriod"/>
              <a:defRPr/>
            </a:lvl3pPr>
            <a:lvl4pPr indent="-298450" lvl="3" marL="1828800" rtl="0">
              <a:spcBef>
                <a:spcPts val="1600"/>
              </a:spcBef>
              <a:spcAft>
                <a:spcPts val="0"/>
              </a:spcAft>
              <a:buClr>
                <a:srgbClr val="0046C1"/>
              </a:buClr>
              <a:buSzPts val="1100"/>
              <a:buAutoNum type="arabicPeriod"/>
              <a:defRPr/>
            </a:lvl4pPr>
            <a:lvl5pPr indent="-298450" lvl="4" marL="2286000" rtl="0">
              <a:spcBef>
                <a:spcPts val="1600"/>
              </a:spcBef>
              <a:spcAft>
                <a:spcPts val="0"/>
              </a:spcAft>
              <a:buClr>
                <a:srgbClr val="0046C1"/>
              </a:buClr>
              <a:buSzPts val="1100"/>
              <a:buAutoNum type="alphaLcPeriod"/>
              <a:defRPr/>
            </a:lvl5pPr>
            <a:lvl6pPr indent="-298450" lvl="5" marL="2743200" rtl="0">
              <a:spcBef>
                <a:spcPts val="1600"/>
              </a:spcBef>
              <a:spcAft>
                <a:spcPts val="0"/>
              </a:spcAft>
              <a:buClr>
                <a:srgbClr val="0046C1"/>
              </a:buClr>
              <a:buSzPts val="1100"/>
              <a:buAutoNum type="romanLcPeriod"/>
              <a:defRPr/>
            </a:lvl6pPr>
            <a:lvl7pPr indent="-298450" lvl="6" marL="3200400" rtl="0">
              <a:spcBef>
                <a:spcPts val="1600"/>
              </a:spcBef>
              <a:spcAft>
                <a:spcPts val="0"/>
              </a:spcAft>
              <a:buClr>
                <a:srgbClr val="0046C1"/>
              </a:buClr>
              <a:buSzPts val="1100"/>
              <a:buAutoNum type="arabicPeriod"/>
              <a:defRPr/>
            </a:lvl7pPr>
            <a:lvl8pPr indent="-298450" lvl="7" marL="3657600" rtl="0">
              <a:spcBef>
                <a:spcPts val="1600"/>
              </a:spcBef>
              <a:spcAft>
                <a:spcPts val="0"/>
              </a:spcAft>
              <a:buClr>
                <a:srgbClr val="0046C1"/>
              </a:buClr>
              <a:buSzPts val="1100"/>
              <a:buAutoNum type="alphaLcPeriod"/>
              <a:defRPr/>
            </a:lvl8pPr>
            <a:lvl9pPr indent="-298450" lvl="8" marL="4114800" rtl="0">
              <a:spcBef>
                <a:spcPts val="1600"/>
              </a:spcBef>
              <a:spcAft>
                <a:spcPts val="1600"/>
              </a:spcAft>
              <a:buClr>
                <a:srgbClr val="0046C1"/>
              </a:buClr>
              <a:buSzPts val="1100"/>
              <a:buAutoNum type="romanLcPeriod"/>
              <a:defRPr/>
            </a:lvl9pPr>
          </a:lstStyle>
          <a:p/>
        </p:txBody>
      </p:sp>
      <p:sp>
        <p:nvSpPr>
          <p:cNvPr id="39" name="Google Shape;39;p4"/>
          <p:cNvSpPr/>
          <p:nvPr/>
        </p:nvSpPr>
        <p:spPr>
          <a:xfrm>
            <a:off x="8498375" y="-194112"/>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8645100" y="4063863"/>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8061150" y="4599413"/>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37775" y="3366413"/>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6">
    <p:spTree>
      <p:nvGrpSpPr>
        <p:cNvPr id="310" name="Shape 310"/>
        <p:cNvGrpSpPr/>
        <p:nvPr/>
      </p:nvGrpSpPr>
      <p:grpSpPr>
        <a:xfrm>
          <a:off x="0" y="0"/>
          <a:ext cx="0" cy="0"/>
          <a:chOff x="0" y="0"/>
          <a:chExt cx="0" cy="0"/>
        </a:xfrm>
      </p:grpSpPr>
      <p:sp>
        <p:nvSpPr>
          <p:cNvPr id="311" name="Google Shape;311;p31"/>
          <p:cNvSpPr txBox="1"/>
          <p:nvPr>
            <p:ph type="title"/>
          </p:nvPr>
        </p:nvSpPr>
        <p:spPr>
          <a:xfrm>
            <a:off x="5028700" y="1265754"/>
            <a:ext cx="3090600" cy="1607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5500">
                <a:solidFill>
                  <a:schemeClr val="accent2"/>
                </a:solidFill>
              </a:defRPr>
            </a:lvl1pPr>
            <a:lvl2pPr lvl="1" rtl="0" algn="r">
              <a:spcBef>
                <a:spcPts val="0"/>
              </a:spcBef>
              <a:spcAft>
                <a:spcPts val="0"/>
              </a:spcAft>
              <a:buSzPts val="3300"/>
              <a:buNone/>
              <a:defRPr sz="3300"/>
            </a:lvl2pPr>
            <a:lvl3pPr lvl="2" rtl="0" algn="r">
              <a:spcBef>
                <a:spcPts val="0"/>
              </a:spcBef>
              <a:spcAft>
                <a:spcPts val="0"/>
              </a:spcAft>
              <a:buSzPts val="3300"/>
              <a:buNone/>
              <a:defRPr sz="3300"/>
            </a:lvl3pPr>
            <a:lvl4pPr lvl="3" rtl="0" algn="r">
              <a:spcBef>
                <a:spcPts val="0"/>
              </a:spcBef>
              <a:spcAft>
                <a:spcPts val="0"/>
              </a:spcAft>
              <a:buSzPts val="3300"/>
              <a:buNone/>
              <a:defRPr sz="3300"/>
            </a:lvl4pPr>
            <a:lvl5pPr lvl="4" rtl="0" algn="r">
              <a:spcBef>
                <a:spcPts val="0"/>
              </a:spcBef>
              <a:spcAft>
                <a:spcPts val="0"/>
              </a:spcAft>
              <a:buSzPts val="3300"/>
              <a:buNone/>
              <a:defRPr sz="3300"/>
            </a:lvl5pPr>
            <a:lvl6pPr lvl="5" rtl="0" algn="r">
              <a:spcBef>
                <a:spcPts val="0"/>
              </a:spcBef>
              <a:spcAft>
                <a:spcPts val="0"/>
              </a:spcAft>
              <a:buSzPts val="3300"/>
              <a:buNone/>
              <a:defRPr sz="3300"/>
            </a:lvl6pPr>
            <a:lvl7pPr lvl="6" rtl="0" algn="r">
              <a:spcBef>
                <a:spcPts val="0"/>
              </a:spcBef>
              <a:spcAft>
                <a:spcPts val="0"/>
              </a:spcAft>
              <a:buSzPts val="3300"/>
              <a:buNone/>
              <a:defRPr sz="3300"/>
            </a:lvl7pPr>
            <a:lvl8pPr lvl="7" rtl="0" algn="r">
              <a:spcBef>
                <a:spcPts val="0"/>
              </a:spcBef>
              <a:spcAft>
                <a:spcPts val="0"/>
              </a:spcAft>
              <a:buSzPts val="3300"/>
              <a:buNone/>
              <a:defRPr sz="3300"/>
            </a:lvl8pPr>
            <a:lvl9pPr lvl="8" rtl="0" algn="r">
              <a:spcBef>
                <a:spcPts val="0"/>
              </a:spcBef>
              <a:spcAft>
                <a:spcPts val="0"/>
              </a:spcAft>
              <a:buSzPts val="3300"/>
              <a:buNone/>
              <a:defRPr sz="3300"/>
            </a:lvl9pPr>
          </a:lstStyle>
          <a:p/>
        </p:txBody>
      </p:sp>
      <p:sp>
        <p:nvSpPr>
          <p:cNvPr id="312" name="Google Shape;312;p31"/>
          <p:cNvSpPr txBox="1"/>
          <p:nvPr>
            <p:ph idx="1" type="subTitle"/>
          </p:nvPr>
        </p:nvSpPr>
        <p:spPr>
          <a:xfrm>
            <a:off x="5473900" y="3047646"/>
            <a:ext cx="2645400" cy="83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31"/>
          <p:cNvSpPr/>
          <p:nvPr/>
        </p:nvSpPr>
        <p:spPr>
          <a:xfrm>
            <a:off x="4002850" y="350383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1157175" y="688060"/>
            <a:ext cx="363300" cy="36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35175" y="893738"/>
            <a:ext cx="822000" cy="82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3497175" y="4007535"/>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564525" y="409385"/>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416275" y="3025735"/>
            <a:ext cx="363300" cy="36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p:cSld name="CUSTOM_14">
    <p:spTree>
      <p:nvGrpSpPr>
        <p:cNvPr id="319" name="Shape 319"/>
        <p:cNvGrpSpPr/>
        <p:nvPr/>
      </p:nvGrpSpPr>
      <p:grpSpPr>
        <a:xfrm>
          <a:off x="0" y="0"/>
          <a:ext cx="0" cy="0"/>
          <a:chOff x="0" y="0"/>
          <a:chExt cx="0" cy="0"/>
        </a:xfrm>
      </p:grpSpPr>
      <p:sp>
        <p:nvSpPr>
          <p:cNvPr id="320" name="Google Shape;320;p32"/>
          <p:cNvSpPr txBox="1"/>
          <p:nvPr>
            <p:ph type="title"/>
          </p:nvPr>
        </p:nvSpPr>
        <p:spPr>
          <a:xfrm>
            <a:off x="946150" y="1901952"/>
            <a:ext cx="2858700" cy="589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Roboto"/>
                <a:ea typeface="Roboto"/>
                <a:cs typeface="Roboto"/>
                <a:sym typeface="Roboto"/>
              </a:defRPr>
            </a:lvl2pPr>
            <a:lvl3pPr lvl="2" rtl="0">
              <a:spcBef>
                <a:spcPts val="0"/>
              </a:spcBef>
              <a:spcAft>
                <a:spcPts val="0"/>
              </a:spcAft>
              <a:buSzPts val="3000"/>
              <a:buNone/>
              <a:defRPr>
                <a:latin typeface="Roboto"/>
                <a:ea typeface="Roboto"/>
                <a:cs typeface="Roboto"/>
                <a:sym typeface="Roboto"/>
              </a:defRPr>
            </a:lvl3pPr>
            <a:lvl4pPr lvl="3" rtl="0">
              <a:spcBef>
                <a:spcPts val="0"/>
              </a:spcBef>
              <a:spcAft>
                <a:spcPts val="0"/>
              </a:spcAft>
              <a:buSzPts val="3000"/>
              <a:buNone/>
              <a:defRPr>
                <a:latin typeface="Roboto"/>
                <a:ea typeface="Roboto"/>
                <a:cs typeface="Roboto"/>
                <a:sym typeface="Roboto"/>
              </a:defRPr>
            </a:lvl4pPr>
            <a:lvl5pPr lvl="4" rtl="0">
              <a:spcBef>
                <a:spcPts val="0"/>
              </a:spcBef>
              <a:spcAft>
                <a:spcPts val="0"/>
              </a:spcAft>
              <a:buSzPts val="3000"/>
              <a:buNone/>
              <a:defRPr>
                <a:latin typeface="Roboto"/>
                <a:ea typeface="Roboto"/>
                <a:cs typeface="Roboto"/>
                <a:sym typeface="Roboto"/>
              </a:defRPr>
            </a:lvl5pPr>
            <a:lvl6pPr lvl="5" rtl="0">
              <a:spcBef>
                <a:spcPts val="0"/>
              </a:spcBef>
              <a:spcAft>
                <a:spcPts val="0"/>
              </a:spcAft>
              <a:buSzPts val="3000"/>
              <a:buNone/>
              <a:defRPr>
                <a:latin typeface="Roboto"/>
                <a:ea typeface="Roboto"/>
                <a:cs typeface="Roboto"/>
                <a:sym typeface="Roboto"/>
              </a:defRPr>
            </a:lvl6pPr>
            <a:lvl7pPr lvl="6" rtl="0">
              <a:spcBef>
                <a:spcPts val="0"/>
              </a:spcBef>
              <a:spcAft>
                <a:spcPts val="0"/>
              </a:spcAft>
              <a:buSzPts val="3000"/>
              <a:buNone/>
              <a:defRPr>
                <a:latin typeface="Roboto"/>
                <a:ea typeface="Roboto"/>
                <a:cs typeface="Roboto"/>
                <a:sym typeface="Roboto"/>
              </a:defRPr>
            </a:lvl7pPr>
            <a:lvl8pPr lvl="7" rtl="0">
              <a:spcBef>
                <a:spcPts val="0"/>
              </a:spcBef>
              <a:spcAft>
                <a:spcPts val="0"/>
              </a:spcAft>
              <a:buSzPts val="3000"/>
              <a:buNone/>
              <a:defRPr>
                <a:latin typeface="Roboto"/>
                <a:ea typeface="Roboto"/>
                <a:cs typeface="Roboto"/>
                <a:sym typeface="Roboto"/>
              </a:defRPr>
            </a:lvl8pPr>
            <a:lvl9pPr lvl="8" rtl="0">
              <a:spcBef>
                <a:spcPts val="0"/>
              </a:spcBef>
              <a:spcAft>
                <a:spcPts val="0"/>
              </a:spcAft>
              <a:buSzPts val="3000"/>
              <a:buNone/>
              <a:defRPr>
                <a:latin typeface="Roboto"/>
                <a:ea typeface="Roboto"/>
                <a:cs typeface="Roboto"/>
                <a:sym typeface="Roboto"/>
              </a:defRPr>
            </a:lvl9pPr>
          </a:lstStyle>
          <a:p/>
        </p:txBody>
      </p:sp>
      <p:sp>
        <p:nvSpPr>
          <p:cNvPr id="321" name="Google Shape;321;p32"/>
          <p:cNvSpPr/>
          <p:nvPr/>
        </p:nvSpPr>
        <p:spPr>
          <a:xfrm>
            <a:off x="2314225" y="4159799"/>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2396925" y="-775612"/>
            <a:ext cx="822000" cy="82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165800" y="-1141087"/>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235050" y="862848"/>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1900313" y="13238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1447450" y="661673"/>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1373075" y="4886373"/>
            <a:ext cx="363300" cy="36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8" name="Google Shape;328;p32"/>
          <p:cNvSpPr/>
          <p:nvPr/>
        </p:nvSpPr>
        <p:spPr>
          <a:xfrm>
            <a:off x="1447450" y="4030188"/>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1969813" y="-187301"/>
            <a:ext cx="233700" cy="23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0" name="Google Shape;330;p32"/>
          <p:cNvSpPr/>
          <p:nvPr/>
        </p:nvSpPr>
        <p:spPr>
          <a:xfrm>
            <a:off x="1969813" y="4951174"/>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1" name="Google Shape;331;p32"/>
          <p:cNvSpPr/>
          <p:nvPr/>
        </p:nvSpPr>
        <p:spPr>
          <a:xfrm>
            <a:off x="2451575" y="4030199"/>
            <a:ext cx="233700" cy="23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2" name="Google Shape;332;p32"/>
          <p:cNvSpPr txBox="1"/>
          <p:nvPr>
            <p:ph idx="1" type="subTitle"/>
          </p:nvPr>
        </p:nvSpPr>
        <p:spPr>
          <a:xfrm>
            <a:off x="946150" y="2525027"/>
            <a:ext cx="28587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None/>
              <a:defRPr>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1">
  <p:cSld name="CUSTOM_19">
    <p:spTree>
      <p:nvGrpSpPr>
        <p:cNvPr id="333" name="Shape 333"/>
        <p:cNvGrpSpPr/>
        <p:nvPr/>
      </p:nvGrpSpPr>
      <p:grpSpPr>
        <a:xfrm>
          <a:off x="0" y="0"/>
          <a:ext cx="0" cy="0"/>
          <a:chOff x="0" y="0"/>
          <a:chExt cx="0" cy="0"/>
        </a:xfrm>
      </p:grpSpPr>
      <p:sp>
        <p:nvSpPr>
          <p:cNvPr id="334" name="Google Shape;334;p33"/>
          <p:cNvSpPr/>
          <p:nvPr/>
        </p:nvSpPr>
        <p:spPr>
          <a:xfrm flipH="1">
            <a:off x="5847125" y="-440962"/>
            <a:ext cx="822000" cy="82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flipH="1">
            <a:off x="7289650" y="-806437"/>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flipH="1">
            <a:off x="8467700" y="1197498"/>
            <a:ext cx="363300" cy="36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flipH="1">
            <a:off x="6343738" y="46703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flipH="1">
            <a:off x="7255300" y="996323"/>
            <a:ext cx="363300" cy="36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flipH="1">
            <a:off x="6932025" y="111624"/>
            <a:ext cx="233700" cy="23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0" name="Google Shape;340;p33"/>
          <p:cNvSpPr/>
          <p:nvPr/>
        </p:nvSpPr>
        <p:spPr>
          <a:xfrm flipH="1">
            <a:off x="3869850" y="3892049"/>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flipH="1">
            <a:off x="6568725" y="4659073"/>
            <a:ext cx="363300" cy="36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2" name="Google Shape;342;p33"/>
          <p:cNvSpPr/>
          <p:nvPr/>
        </p:nvSpPr>
        <p:spPr>
          <a:xfrm flipH="1">
            <a:off x="6035625" y="3762438"/>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flipH="1">
            <a:off x="6162938" y="4748224"/>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4" name="Google Shape;344;p33"/>
          <p:cNvSpPr/>
          <p:nvPr/>
        </p:nvSpPr>
        <p:spPr>
          <a:xfrm flipH="1">
            <a:off x="5619800" y="3762449"/>
            <a:ext cx="233700" cy="23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5" name="Google Shape;345;p33"/>
          <p:cNvSpPr txBox="1"/>
          <p:nvPr>
            <p:ph idx="1" type="subTitle"/>
          </p:nvPr>
        </p:nvSpPr>
        <p:spPr>
          <a:xfrm>
            <a:off x="5339150" y="2531938"/>
            <a:ext cx="2858700" cy="965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6"/>
              </a:buClr>
              <a:buSzPts val="1400"/>
              <a:buNone/>
              <a:defRPr>
                <a:solidFill>
                  <a:schemeClr val="accent1"/>
                </a:solidFill>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346" name="Google Shape;346;p33"/>
          <p:cNvSpPr txBox="1"/>
          <p:nvPr>
            <p:ph type="title"/>
          </p:nvPr>
        </p:nvSpPr>
        <p:spPr>
          <a:xfrm>
            <a:off x="5339150" y="1905175"/>
            <a:ext cx="2858700" cy="61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atin typeface="Roboto"/>
                <a:ea typeface="Roboto"/>
                <a:cs typeface="Roboto"/>
                <a:sym typeface="Roboto"/>
              </a:defRPr>
            </a:lvl2pPr>
            <a:lvl3pPr lvl="2" rtl="0" algn="r">
              <a:spcBef>
                <a:spcPts val="0"/>
              </a:spcBef>
              <a:spcAft>
                <a:spcPts val="0"/>
              </a:spcAft>
              <a:buSzPts val="3000"/>
              <a:buNone/>
              <a:defRPr>
                <a:latin typeface="Roboto"/>
                <a:ea typeface="Roboto"/>
                <a:cs typeface="Roboto"/>
                <a:sym typeface="Roboto"/>
              </a:defRPr>
            </a:lvl3pPr>
            <a:lvl4pPr lvl="3" rtl="0" algn="r">
              <a:spcBef>
                <a:spcPts val="0"/>
              </a:spcBef>
              <a:spcAft>
                <a:spcPts val="0"/>
              </a:spcAft>
              <a:buSzPts val="3000"/>
              <a:buNone/>
              <a:defRPr>
                <a:latin typeface="Roboto"/>
                <a:ea typeface="Roboto"/>
                <a:cs typeface="Roboto"/>
                <a:sym typeface="Roboto"/>
              </a:defRPr>
            </a:lvl4pPr>
            <a:lvl5pPr lvl="4" rtl="0" algn="r">
              <a:spcBef>
                <a:spcPts val="0"/>
              </a:spcBef>
              <a:spcAft>
                <a:spcPts val="0"/>
              </a:spcAft>
              <a:buSzPts val="3000"/>
              <a:buNone/>
              <a:defRPr>
                <a:latin typeface="Roboto"/>
                <a:ea typeface="Roboto"/>
                <a:cs typeface="Roboto"/>
                <a:sym typeface="Roboto"/>
              </a:defRPr>
            </a:lvl5pPr>
            <a:lvl6pPr lvl="5" rtl="0" algn="r">
              <a:spcBef>
                <a:spcPts val="0"/>
              </a:spcBef>
              <a:spcAft>
                <a:spcPts val="0"/>
              </a:spcAft>
              <a:buSzPts val="3000"/>
              <a:buNone/>
              <a:defRPr>
                <a:latin typeface="Roboto"/>
                <a:ea typeface="Roboto"/>
                <a:cs typeface="Roboto"/>
                <a:sym typeface="Roboto"/>
              </a:defRPr>
            </a:lvl6pPr>
            <a:lvl7pPr lvl="6" rtl="0" algn="r">
              <a:spcBef>
                <a:spcPts val="0"/>
              </a:spcBef>
              <a:spcAft>
                <a:spcPts val="0"/>
              </a:spcAft>
              <a:buSzPts val="3000"/>
              <a:buNone/>
              <a:defRPr>
                <a:latin typeface="Roboto"/>
                <a:ea typeface="Roboto"/>
                <a:cs typeface="Roboto"/>
                <a:sym typeface="Roboto"/>
              </a:defRPr>
            </a:lvl7pPr>
            <a:lvl8pPr lvl="7" rtl="0" algn="r">
              <a:spcBef>
                <a:spcPts val="0"/>
              </a:spcBef>
              <a:spcAft>
                <a:spcPts val="0"/>
              </a:spcAft>
              <a:buSzPts val="3000"/>
              <a:buNone/>
              <a:defRPr>
                <a:latin typeface="Roboto"/>
                <a:ea typeface="Roboto"/>
                <a:cs typeface="Roboto"/>
                <a:sym typeface="Roboto"/>
              </a:defRPr>
            </a:lvl8pPr>
            <a:lvl9pPr lvl="8" rtl="0" algn="r">
              <a:spcBef>
                <a:spcPts val="0"/>
              </a:spcBef>
              <a:spcAft>
                <a:spcPts val="0"/>
              </a:spcAft>
              <a:buSzPts val="3000"/>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 column text 1">
  <p:cSld name="CUSTOM_17">
    <p:spTree>
      <p:nvGrpSpPr>
        <p:cNvPr id="347" name="Shape 347"/>
        <p:cNvGrpSpPr/>
        <p:nvPr/>
      </p:nvGrpSpPr>
      <p:grpSpPr>
        <a:xfrm>
          <a:off x="0" y="0"/>
          <a:ext cx="0" cy="0"/>
          <a:chOff x="0" y="0"/>
          <a:chExt cx="0" cy="0"/>
        </a:xfrm>
      </p:grpSpPr>
      <p:sp>
        <p:nvSpPr>
          <p:cNvPr id="348" name="Google Shape;348;p34"/>
          <p:cNvSpPr/>
          <p:nvPr/>
        </p:nvSpPr>
        <p:spPr>
          <a:xfrm>
            <a:off x="4877775" y="458688"/>
            <a:ext cx="2283900" cy="2283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6631800" y="2742588"/>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7191900" y="1803638"/>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7276575" y="1063138"/>
            <a:ext cx="436200" cy="43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8224375" y="2306388"/>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5538025" y="3059463"/>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6618125" y="2588998"/>
            <a:ext cx="363300" cy="36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6143650" y="4022773"/>
            <a:ext cx="363300" cy="36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txBox="1"/>
          <p:nvPr>
            <p:ph type="title"/>
          </p:nvPr>
        </p:nvSpPr>
        <p:spPr>
          <a:xfrm>
            <a:off x="946150" y="1300950"/>
            <a:ext cx="330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7" name="Google Shape;357;p34"/>
          <p:cNvSpPr txBox="1"/>
          <p:nvPr>
            <p:ph idx="1" type="subTitle"/>
          </p:nvPr>
        </p:nvSpPr>
        <p:spPr>
          <a:xfrm>
            <a:off x="953650" y="1921350"/>
            <a:ext cx="3306000" cy="192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Lato"/>
              <a:buChar char="●"/>
              <a:defRPr>
                <a:solidFill>
                  <a:schemeClr val="accent1"/>
                </a:solidFill>
              </a:defRPr>
            </a:lvl1pPr>
            <a:lvl2pPr lvl="1" rtl="0">
              <a:spcBef>
                <a:spcPts val="1000"/>
              </a:spcBef>
              <a:spcAft>
                <a:spcPts val="0"/>
              </a:spcAft>
              <a:buClr>
                <a:schemeClr val="accent1"/>
              </a:buClr>
              <a:buSzPts val="1400"/>
              <a:buFont typeface="Lato"/>
              <a:buChar char="○"/>
              <a:defRPr>
                <a:solidFill>
                  <a:schemeClr val="accent1"/>
                </a:solidFill>
              </a:defRPr>
            </a:lvl2pPr>
            <a:lvl3pPr lvl="2" rtl="0">
              <a:spcBef>
                <a:spcPts val="1600"/>
              </a:spcBef>
              <a:spcAft>
                <a:spcPts val="0"/>
              </a:spcAft>
              <a:buClr>
                <a:schemeClr val="accent1"/>
              </a:buClr>
              <a:buSzPts val="1400"/>
              <a:buFont typeface="Lato"/>
              <a:buChar char="■"/>
              <a:defRPr>
                <a:solidFill>
                  <a:schemeClr val="accent1"/>
                </a:solidFill>
              </a:defRPr>
            </a:lvl3pPr>
            <a:lvl4pPr lvl="3" rtl="0">
              <a:spcBef>
                <a:spcPts val="1600"/>
              </a:spcBef>
              <a:spcAft>
                <a:spcPts val="0"/>
              </a:spcAft>
              <a:buClr>
                <a:schemeClr val="accent1"/>
              </a:buClr>
              <a:buSzPts val="1400"/>
              <a:buFont typeface="Lato"/>
              <a:buChar char="●"/>
              <a:defRPr>
                <a:solidFill>
                  <a:schemeClr val="accent1"/>
                </a:solidFill>
              </a:defRPr>
            </a:lvl4pPr>
            <a:lvl5pPr lvl="4" rtl="0">
              <a:spcBef>
                <a:spcPts val="1600"/>
              </a:spcBef>
              <a:spcAft>
                <a:spcPts val="0"/>
              </a:spcAft>
              <a:buClr>
                <a:schemeClr val="accent1"/>
              </a:buClr>
              <a:buSzPts val="1400"/>
              <a:buFont typeface="Lato"/>
              <a:buChar char="○"/>
              <a:defRPr>
                <a:solidFill>
                  <a:schemeClr val="accent1"/>
                </a:solidFill>
              </a:defRPr>
            </a:lvl5pPr>
            <a:lvl6pPr lvl="5" rtl="0">
              <a:spcBef>
                <a:spcPts val="1600"/>
              </a:spcBef>
              <a:spcAft>
                <a:spcPts val="0"/>
              </a:spcAft>
              <a:buClr>
                <a:schemeClr val="accent1"/>
              </a:buClr>
              <a:buSzPts val="1400"/>
              <a:buFont typeface="Lato"/>
              <a:buChar char="■"/>
              <a:defRPr>
                <a:solidFill>
                  <a:schemeClr val="accent1"/>
                </a:solidFill>
              </a:defRPr>
            </a:lvl6pPr>
            <a:lvl7pPr lvl="6" rtl="0">
              <a:spcBef>
                <a:spcPts val="1600"/>
              </a:spcBef>
              <a:spcAft>
                <a:spcPts val="0"/>
              </a:spcAft>
              <a:buClr>
                <a:schemeClr val="accent1"/>
              </a:buClr>
              <a:buSzPts val="1400"/>
              <a:buFont typeface="Lato"/>
              <a:buChar char="●"/>
              <a:defRPr>
                <a:solidFill>
                  <a:schemeClr val="accent1"/>
                </a:solidFill>
              </a:defRPr>
            </a:lvl7pPr>
            <a:lvl8pPr lvl="7" rtl="0">
              <a:spcBef>
                <a:spcPts val="1600"/>
              </a:spcBef>
              <a:spcAft>
                <a:spcPts val="0"/>
              </a:spcAft>
              <a:buClr>
                <a:schemeClr val="accent1"/>
              </a:buClr>
              <a:buSzPts val="1400"/>
              <a:buFont typeface="Lato"/>
              <a:buChar char="○"/>
              <a:defRPr>
                <a:solidFill>
                  <a:schemeClr val="accent1"/>
                </a:solidFill>
              </a:defRPr>
            </a:lvl8pPr>
            <a:lvl9pPr lvl="8" rtl="0">
              <a:spcBef>
                <a:spcPts val="1600"/>
              </a:spcBef>
              <a:spcAft>
                <a:spcPts val="1600"/>
              </a:spcAft>
              <a:buClr>
                <a:schemeClr val="accent1"/>
              </a:buClr>
              <a:buSzPts val="1400"/>
              <a:buFont typeface="Lato"/>
              <a:buChar char="■"/>
              <a:defRPr>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358" name="Shape 358"/>
        <p:cNvGrpSpPr/>
        <p:nvPr/>
      </p:nvGrpSpPr>
      <p:grpSpPr>
        <a:xfrm>
          <a:off x="0" y="0"/>
          <a:ext cx="0" cy="0"/>
          <a:chOff x="0" y="0"/>
          <a:chExt cx="0" cy="0"/>
        </a:xfrm>
      </p:grpSpPr>
      <p:sp>
        <p:nvSpPr>
          <p:cNvPr id="359" name="Google Shape;359;p35"/>
          <p:cNvSpPr txBox="1"/>
          <p:nvPr>
            <p:ph type="title"/>
          </p:nvPr>
        </p:nvSpPr>
        <p:spPr>
          <a:xfrm>
            <a:off x="4370100" y="315475"/>
            <a:ext cx="4088100" cy="136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800"/>
              <a:buNone/>
              <a:defRPr sz="8000"/>
            </a:lvl1pPr>
            <a:lvl2pPr lvl="1" rtl="0" algn="r">
              <a:spcBef>
                <a:spcPts val="0"/>
              </a:spcBef>
              <a:spcAft>
                <a:spcPts val="0"/>
              </a:spcAft>
              <a:buSzPts val="3800"/>
              <a:buNone/>
              <a:defRPr sz="3800"/>
            </a:lvl2pPr>
            <a:lvl3pPr lvl="2" rtl="0" algn="r">
              <a:spcBef>
                <a:spcPts val="0"/>
              </a:spcBef>
              <a:spcAft>
                <a:spcPts val="0"/>
              </a:spcAft>
              <a:buSzPts val="3800"/>
              <a:buNone/>
              <a:defRPr sz="3800"/>
            </a:lvl3pPr>
            <a:lvl4pPr lvl="3" rtl="0" algn="r">
              <a:spcBef>
                <a:spcPts val="0"/>
              </a:spcBef>
              <a:spcAft>
                <a:spcPts val="0"/>
              </a:spcAft>
              <a:buSzPts val="3800"/>
              <a:buNone/>
              <a:defRPr sz="3800"/>
            </a:lvl4pPr>
            <a:lvl5pPr lvl="4" rtl="0" algn="r">
              <a:spcBef>
                <a:spcPts val="0"/>
              </a:spcBef>
              <a:spcAft>
                <a:spcPts val="0"/>
              </a:spcAft>
              <a:buSzPts val="3800"/>
              <a:buNone/>
              <a:defRPr sz="3800"/>
            </a:lvl5pPr>
            <a:lvl6pPr lvl="5" rtl="0" algn="r">
              <a:spcBef>
                <a:spcPts val="0"/>
              </a:spcBef>
              <a:spcAft>
                <a:spcPts val="0"/>
              </a:spcAft>
              <a:buSzPts val="3800"/>
              <a:buNone/>
              <a:defRPr sz="3800"/>
            </a:lvl6pPr>
            <a:lvl7pPr lvl="6" rtl="0" algn="r">
              <a:spcBef>
                <a:spcPts val="0"/>
              </a:spcBef>
              <a:spcAft>
                <a:spcPts val="0"/>
              </a:spcAft>
              <a:buSzPts val="3800"/>
              <a:buNone/>
              <a:defRPr sz="3800"/>
            </a:lvl7pPr>
            <a:lvl8pPr lvl="7" rtl="0" algn="r">
              <a:spcBef>
                <a:spcPts val="0"/>
              </a:spcBef>
              <a:spcAft>
                <a:spcPts val="0"/>
              </a:spcAft>
              <a:buSzPts val="3800"/>
              <a:buNone/>
              <a:defRPr sz="3800"/>
            </a:lvl8pPr>
            <a:lvl9pPr lvl="8" rtl="0" algn="r">
              <a:spcBef>
                <a:spcPts val="0"/>
              </a:spcBef>
              <a:spcAft>
                <a:spcPts val="0"/>
              </a:spcAft>
              <a:buSzPts val="3800"/>
              <a:buNone/>
              <a:defRPr sz="3800"/>
            </a:lvl9pPr>
          </a:lstStyle>
          <a:p/>
        </p:txBody>
      </p:sp>
      <p:sp>
        <p:nvSpPr>
          <p:cNvPr id="360" name="Google Shape;360;p35"/>
          <p:cNvSpPr txBox="1"/>
          <p:nvPr/>
        </p:nvSpPr>
        <p:spPr>
          <a:xfrm>
            <a:off x="4691075" y="3373600"/>
            <a:ext cx="3660900" cy="63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accent1"/>
                </a:solidFill>
                <a:latin typeface="Roboto"/>
                <a:ea typeface="Roboto"/>
                <a:cs typeface="Roboto"/>
                <a:sym typeface="Roboto"/>
              </a:rPr>
              <a:t>CREDITS: This presentation template was created by Slidesgo, including icons by Flaticon, and infographics &amp; images by Freepik. </a:t>
            </a:r>
            <a:endParaRPr sz="1200">
              <a:solidFill>
                <a:schemeClr val="accent1"/>
              </a:solidFill>
              <a:latin typeface="Roboto"/>
              <a:ea typeface="Roboto"/>
              <a:cs typeface="Roboto"/>
              <a:sym typeface="Roboto"/>
            </a:endParaRPr>
          </a:p>
          <a:p>
            <a:pPr indent="0" lvl="0" marL="0" rtl="0" algn="r">
              <a:spcBef>
                <a:spcPts val="0"/>
              </a:spcBef>
              <a:spcAft>
                <a:spcPts val="0"/>
              </a:spcAft>
              <a:buNone/>
            </a:pPr>
            <a:r>
              <a:t/>
            </a:r>
            <a:endParaRPr sz="1200">
              <a:solidFill>
                <a:schemeClr val="accent1"/>
              </a:solidFill>
              <a:latin typeface="Roboto"/>
              <a:ea typeface="Roboto"/>
              <a:cs typeface="Roboto"/>
              <a:sym typeface="Roboto"/>
            </a:endParaRPr>
          </a:p>
          <a:p>
            <a:pPr indent="0" lvl="0" marL="0" rtl="0" algn="r">
              <a:spcBef>
                <a:spcPts val="0"/>
              </a:spcBef>
              <a:spcAft>
                <a:spcPts val="0"/>
              </a:spcAft>
              <a:buNone/>
            </a:pPr>
            <a:r>
              <a:t/>
            </a:r>
            <a:endParaRPr sz="1200">
              <a:solidFill>
                <a:schemeClr val="accent1"/>
              </a:solidFill>
              <a:latin typeface="Roboto"/>
              <a:ea typeface="Roboto"/>
              <a:cs typeface="Roboto"/>
              <a:sym typeface="Roboto"/>
            </a:endParaRPr>
          </a:p>
          <a:p>
            <a:pPr indent="0" lvl="0" marL="0" rtl="0" algn="r">
              <a:spcBef>
                <a:spcPts val="0"/>
              </a:spcBef>
              <a:spcAft>
                <a:spcPts val="0"/>
              </a:spcAft>
              <a:buNone/>
            </a:pPr>
            <a:r>
              <a:t/>
            </a:r>
            <a:endParaRPr sz="1200">
              <a:solidFill>
                <a:schemeClr val="accent1"/>
              </a:solidFill>
              <a:latin typeface="Roboto"/>
              <a:ea typeface="Roboto"/>
              <a:cs typeface="Roboto"/>
              <a:sym typeface="Roboto"/>
            </a:endParaRPr>
          </a:p>
        </p:txBody>
      </p:sp>
      <p:sp>
        <p:nvSpPr>
          <p:cNvPr id="361" name="Google Shape;361;p35"/>
          <p:cNvSpPr/>
          <p:nvPr/>
        </p:nvSpPr>
        <p:spPr>
          <a:xfrm flipH="1">
            <a:off x="226850" y="2775636"/>
            <a:ext cx="1853400" cy="185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flipH="1">
            <a:off x="1859921" y="146375"/>
            <a:ext cx="2179500" cy="217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flipH="1">
            <a:off x="2193092" y="2790894"/>
            <a:ext cx="784500" cy="78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flipH="1">
            <a:off x="920997" y="1758298"/>
            <a:ext cx="784500" cy="78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flipH="1">
            <a:off x="840374" y="703475"/>
            <a:ext cx="822000" cy="82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flipH="1">
            <a:off x="2818399" y="3287725"/>
            <a:ext cx="1709400" cy="1709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flipH="1">
            <a:off x="1969736" y="2240210"/>
            <a:ext cx="416100" cy="41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flipH="1">
            <a:off x="2241286" y="3978552"/>
            <a:ext cx="416100" cy="4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flipH="1">
            <a:off x="3223205" y="2598756"/>
            <a:ext cx="416100" cy="416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flipH="1">
            <a:off x="350480" y="1409756"/>
            <a:ext cx="416100" cy="41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flipH="1">
            <a:off x="350480" y="2325881"/>
            <a:ext cx="416100" cy="4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type="title"/>
          </p:nvPr>
        </p:nvSpPr>
        <p:spPr>
          <a:xfrm>
            <a:off x="713225" y="445025"/>
            <a:ext cx="7699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 name="Google Shape;4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768900" y="445025"/>
            <a:ext cx="774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 name="Google Shape;49;p6"/>
          <p:cNvSpPr/>
          <p:nvPr/>
        </p:nvSpPr>
        <p:spPr>
          <a:xfrm>
            <a:off x="5364350" y="2111402"/>
            <a:ext cx="1905600" cy="190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6759075" y="4073863"/>
            <a:ext cx="1942200" cy="19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7348900" y="3134913"/>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7433575" y="2394413"/>
            <a:ext cx="436200" cy="43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381375" y="3637663"/>
            <a:ext cx="436200" cy="436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5695025" y="4390738"/>
            <a:ext cx="822000" cy="82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6775125" y="3920273"/>
            <a:ext cx="363300" cy="363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946150" y="1777500"/>
            <a:ext cx="3034200" cy="535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latin typeface="Oswald"/>
                <a:ea typeface="Oswald"/>
                <a:cs typeface="Oswald"/>
                <a:sym typeface="Oswa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7"/>
          <p:cNvSpPr txBox="1"/>
          <p:nvPr>
            <p:ph idx="1" type="body"/>
          </p:nvPr>
        </p:nvSpPr>
        <p:spPr>
          <a:xfrm>
            <a:off x="946150" y="2313300"/>
            <a:ext cx="3034200" cy="105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9" name="Google Shape;59;p7"/>
          <p:cNvSpPr/>
          <p:nvPr/>
        </p:nvSpPr>
        <p:spPr>
          <a:xfrm>
            <a:off x="5383525" y="403049"/>
            <a:ext cx="2121000" cy="212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4719425" y="2490963"/>
            <a:ext cx="822000" cy="82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5664725" y="2982738"/>
            <a:ext cx="1942200" cy="19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5686750" y="2571748"/>
            <a:ext cx="363300" cy="363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7730225" y="3368938"/>
            <a:ext cx="822000" cy="822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4948775" y="1987473"/>
            <a:ext cx="363300" cy="363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7164575" y="2571748"/>
            <a:ext cx="363300" cy="36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6" name="Google Shape;66;p7"/>
          <p:cNvSpPr/>
          <p:nvPr/>
        </p:nvSpPr>
        <p:spPr>
          <a:xfrm>
            <a:off x="7809750" y="2160738"/>
            <a:ext cx="822000" cy="82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7527875" y="3041574"/>
            <a:ext cx="233700" cy="23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8" name="Google Shape;68;p7"/>
          <p:cNvSpPr/>
          <p:nvPr/>
        </p:nvSpPr>
        <p:spPr>
          <a:xfrm>
            <a:off x="6451850" y="2660399"/>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9" name="Google Shape;69;p7"/>
          <p:cNvSpPr/>
          <p:nvPr/>
        </p:nvSpPr>
        <p:spPr>
          <a:xfrm>
            <a:off x="7575975" y="1875524"/>
            <a:ext cx="233700" cy="23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txBox="1"/>
          <p:nvPr>
            <p:ph type="title"/>
          </p:nvPr>
        </p:nvSpPr>
        <p:spPr>
          <a:xfrm>
            <a:off x="4961675" y="1073200"/>
            <a:ext cx="3236100" cy="2795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4" name="Google Shape;7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 name="Google Shape;7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699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1pPr>
            <a:lvl2pPr lvl="1"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2pPr>
            <a:lvl3pPr lvl="2"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3pPr>
            <a:lvl4pPr lvl="3"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4pPr>
            <a:lvl5pPr lvl="4"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5pPr>
            <a:lvl6pPr lvl="5"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6pPr>
            <a:lvl7pPr lvl="6"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7pPr>
            <a:lvl8pPr lvl="7"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8pPr>
            <a:lvl9pPr lvl="8" rtl="0">
              <a:spcBef>
                <a:spcPts val="0"/>
              </a:spcBef>
              <a:spcAft>
                <a:spcPts val="0"/>
              </a:spcAft>
              <a:buClr>
                <a:schemeClr val="accent2"/>
              </a:buClr>
              <a:buSzPts val="3000"/>
              <a:buFont typeface="Oswald"/>
              <a:buNone/>
              <a:defRPr b="1" sz="3000">
                <a:solidFill>
                  <a:schemeClr val="accent2"/>
                </a:solidFill>
                <a:latin typeface="Oswald"/>
                <a:ea typeface="Oswald"/>
                <a:cs typeface="Oswald"/>
                <a:sym typeface="Oswald"/>
              </a:defRPr>
            </a:lvl9pPr>
          </a:lstStyle>
          <a:p/>
        </p:txBody>
      </p:sp>
      <p:sp>
        <p:nvSpPr>
          <p:cNvPr id="7" name="Google Shape;7;p1"/>
          <p:cNvSpPr txBox="1"/>
          <p:nvPr>
            <p:ph idx="1" type="body"/>
          </p:nvPr>
        </p:nvSpPr>
        <p:spPr>
          <a:xfrm>
            <a:off x="713100" y="1152475"/>
            <a:ext cx="7699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gif"/><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jpg"/><Relationship Id="rId4"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0.jpg"/><Relationship Id="rId4"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7.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8.jpg"/><Relationship Id="rId7" Type="http://schemas.openxmlformats.org/officeDocument/2006/relationships/image" Target="../media/image39.jpg"/><Relationship Id="rId8"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4.jpg"/><Relationship Id="rId4" Type="http://schemas.openxmlformats.org/officeDocument/2006/relationships/image" Target="../media/image55.jpg"/><Relationship Id="rId5" Type="http://schemas.openxmlformats.org/officeDocument/2006/relationships/image" Target="../media/image46.jpg"/><Relationship Id="rId6" Type="http://schemas.openxmlformats.org/officeDocument/2006/relationships/image" Target="../media/image5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41.jpg"/><Relationship Id="rId5" Type="http://schemas.openxmlformats.org/officeDocument/2006/relationships/image" Target="../media/image56.png"/><Relationship Id="rId6" Type="http://schemas.openxmlformats.org/officeDocument/2006/relationships/image" Target="../media/image66.png"/><Relationship Id="rId7" Type="http://schemas.openxmlformats.org/officeDocument/2006/relationships/image" Target="../media/image65.png"/><Relationship Id="rId8" Type="http://schemas.openxmlformats.org/officeDocument/2006/relationships/image" Target="../media/image48.jpg"/><Relationship Id="rId11" Type="http://schemas.openxmlformats.org/officeDocument/2006/relationships/image" Target="../media/image55.jpg"/><Relationship Id="rId10" Type="http://schemas.openxmlformats.org/officeDocument/2006/relationships/image" Target="../media/image43.jpg"/><Relationship Id="rId12" Type="http://schemas.openxmlformats.org/officeDocument/2006/relationships/image" Target="../media/image4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www.geeksforgeeks.org/dbscan-full-form/" TargetMode="External"/><Relationship Id="rId4" Type="http://schemas.openxmlformats.org/officeDocument/2006/relationships/hyperlink" Target="https://www.tutorialspoint.com/machine_learning_with_python/machine_learning_with_python_clustering_algorithms_overview.htm" TargetMode="External"/><Relationship Id="rId9" Type="http://schemas.openxmlformats.org/officeDocument/2006/relationships/hyperlink" Target="https://www.slideshare.net/MahbuburShimul/dbscan-algorithom" TargetMode="External"/><Relationship Id="rId5" Type="http://schemas.openxmlformats.org/officeDocument/2006/relationships/hyperlink" Target="https://en.wikipedia.org/wiki/DBSCAN" TargetMode="External"/><Relationship Id="rId6" Type="http://schemas.openxmlformats.org/officeDocument/2006/relationships/hyperlink" Target="https://www.analyticsvidhya.com/blog/2020/09/how-dbscan-clustering-works/" TargetMode="External"/><Relationship Id="rId7" Type="http://schemas.openxmlformats.org/officeDocument/2006/relationships/hyperlink" Target="https://developers.google.com/machine-learning/clustering/algorithm/advantages-disadvantages" TargetMode="External"/><Relationship Id="rId8" Type="http://schemas.openxmlformats.org/officeDocument/2006/relationships/hyperlink" Target="https://towardsdatascience.com/how-to-use-dbscan-effectively-ed212c02e62" TargetMode="External"/><Relationship Id="rId10" Type="http://schemas.openxmlformats.org/officeDocument/2006/relationships/hyperlink" Target="https://www.kaggle.com/datark1/customers-clustering-k-means-dbscan-and-a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idx="1" type="subTitle"/>
          </p:nvPr>
        </p:nvSpPr>
        <p:spPr>
          <a:xfrm>
            <a:off x="209600" y="2173550"/>
            <a:ext cx="3392700" cy="16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2"/>
                </a:solidFill>
              </a:rPr>
              <a:t>Team Members:</a:t>
            </a:r>
            <a:endParaRPr b="1" sz="1900">
              <a:solidFill>
                <a:schemeClr val="lt2"/>
              </a:solidFill>
            </a:endParaRPr>
          </a:p>
          <a:p>
            <a:pPr indent="0" lvl="0" marL="0" rtl="0" algn="l">
              <a:spcBef>
                <a:spcPts val="0"/>
              </a:spcBef>
              <a:spcAft>
                <a:spcPts val="0"/>
              </a:spcAft>
              <a:buNone/>
            </a:pPr>
            <a:r>
              <a:rPr lang="en" sz="1400">
                <a:solidFill>
                  <a:schemeClr val="accent5"/>
                </a:solidFill>
              </a:rPr>
              <a:t>1- </a:t>
            </a:r>
            <a:r>
              <a:rPr lang="en" sz="1400">
                <a:solidFill>
                  <a:schemeClr val="accent5"/>
                </a:solidFill>
              </a:rPr>
              <a:t>Abdullah Abdelhakeem</a:t>
            </a:r>
            <a:endParaRPr sz="1400">
              <a:solidFill>
                <a:schemeClr val="accent5"/>
              </a:solidFill>
            </a:endParaRPr>
          </a:p>
          <a:p>
            <a:pPr indent="0" lvl="0" marL="0" rtl="0" algn="l">
              <a:spcBef>
                <a:spcPts val="0"/>
              </a:spcBef>
              <a:spcAft>
                <a:spcPts val="0"/>
              </a:spcAft>
              <a:buNone/>
            </a:pPr>
            <a:r>
              <a:rPr lang="en" sz="1400">
                <a:solidFill>
                  <a:schemeClr val="accent5"/>
                </a:solidFill>
              </a:rPr>
              <a:t>2- </a:t>
            </a:r>
            <a:r>
              <a:rPr lang="en" sz="1400">
                <a:solidFill>
                  <a:schemeClr val="accent5"/>
                </a:solidFill>
              </a:rPr>
              <a:t>Mohamed Mostafa</a:t>
            </a:r>
            <a:endParaRPr sz="1400">
              <a:solidFill>
                <a:schemeClr val="accent5"/>
              </a:solidFill>
            </a:endParaRPr>
          </a:p>
          <a:p>
            <a:pPr indent="0" lvl="0" marL="0" rtl="0" algn="l">
              <a:spcBef>
                <a:spcPts val="0"/>
              </a:spcBef>
              <a:spcAft>
                <a:spcPts val="0"/>
              </a:spcAft>
              <a:buNone/>
            </a:pPr>
            <a:r>
              <a:rPr lang="en" sz="1400">
                <a:solidFill>
                  <a:schemeClr val="accent5"/>
                </a:solidFill>
              </a:rPr>
              <a:t>3- </a:t>
            </a:r>
            <a:r>
              <a:rPr lang="en" sz="1400">
                <a:solidFill>
                  <a:schemeClr val="accent5"/>
                </a:solidFill>
              </a:rPr>
              <a:t>ElShaimaa Hassan</a:t>
            </a:r>
            <a:endParaRPr sz="1400">
              <a:solidFill>
                <a:schemeClr val="accent5"/>
              </a:solidFill>
            </a:endParaRPr>
          </a:p>
          <a:p>
            <a:pPr indent="0" lvl="0" marL="0" rtl="0" algn="l">
              <a:spcBef>
                <a:spcPts val="0"/>
              </a:spcBef>
              <a:spcAft>
                <a:spcPts val="0"/>
              </a:spcAft>
              <a:buNone/>
            </a:pPr>
            <a:r>
              <a:rPr lang="en" sz="1400">
                <a:solidFill>
                  <a:schemeClr val="accent5"/>
                </a:solidFill>
              </a:rPr>
              <a:t>4- </a:t>
            </a:r>
            <a:r>
              <a:rPr lang="en" sz="1400">
                <a:solidFill>
                  <a:schemeClr val="accent5"/>
                </a:solidFill>
              </a:rPr>
              <a:t>Mohamed Sebaie</a:t>
            </a:r>
            <a:endParaRPr sz="1400">
              <a:solidFill>
                <a:schemeClr val="accent5"/>
              </a:solidFill>
            </a:endParaRPr>
          </a:p>
          <a:p>
            <a:pPr indent="0" lvl="0" marL="0" rtl="0" algn="l">
              <a:spcBef>
                <a:spcPts val="0"/>
              </a:spcBef>
              <a:spcAft>
                <a:spcPts val="0"/>
              </a:spcAft>
              <a:buNone/>
            </a:pPr>
            <a:r>
              <a:rPr lang="en" sz="1400">
                <a:solidFill>
                  <a:schemeClr val="accent5"/>
                </a:solidFill>
              </a:rPr>
              <a:t>5- </a:t>
            </a:r>
            <a:r>
              <a:rPr lang="en" sz="1400">
                <a:solidFill>
                  <a:schemeClr val="accent5"/>
                </a:solidFill>
              </a:rPr>
              <a:t>Osama Ahmed</a:t>
            </a:r>
            <a:endParaRPr sz="1400">
              <a:solidFill>
                <a:schemeClr val="accent5"/>
              </a:solidFill>
            </a:endParaRPr>
          </a:p>
          <a:p>
            <a:pPr indent="0" lvl="0" marL="0" rtl="0" algn="l">
              <a:spcBef>
                <a:spcPts val="0"/>
              </a:spcBef>
              <a:spcAft>
                <a:spcPts val="0"/>
              </a:spcAft>
              <a:buNone/>
            </a:pPr>
            <a:r>
              <a:rPr lang="en" sz="1400">
                <a:solidFill>
                  <a:schemeClr val="accent5"/>
                </a:solidFill>
              </a:rPr>
              <a:t>6- </a:t>
            </a:r>
            <a:r>
              <a:rPr lang="en" sz="1400">
                <a:solidFill>
                  <a:schemeClr val="accent5"/>
                </a:solidFill>
              </a:rPr>
              <a:t>Lamiaa Omar</a:t>
            </a:r>
            <a:endParaRPr sz="1400">
              <a:solidFill>
                <a:schemeClr val="accent5"/>
              </a:solidFill>
            </a:endParaRPr>
          </a:p>
          <a:p>
            <a:pPr indent="0" lvl="0" marL="0" rtl="0" algn="l">
              <a:spcBef>
                <a:spcPts val="0"/>
              </a:spcBef>
              <a:spcAft>
                <a:spcPts val="0"/>
              </a:spcAft>
              <a:buNone/>
            </a:pPr>
            <a:r>
              <a:t/>
            </a:r>
            <a:endParaRPr sz="1300"/>
          </a:p>
        </p:txBody>
      </p:sp>
      <p:sp>
        <p:nvSpPr>
          <p:cNvPr id="377" name="Google Shape;377;p36"/>
          <p:cNvSpPr txBox="1"/>
          <p:nvPr>
            <p:ph type="ctrTitle"/>
          </p:nvPr>
        </p:nvSpPr>
        <p:spPr>
          <a:xfrm>
            <a:off x="466775" y="87800"/>
            <a:ext cx="3392700" cy="23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378" name="Google Shape;378;p36"/>
          <p:cNvSpPr txBox="1"/>
          <p:nvPr>
            <p:ph idx="1" type="subTitle"/>
          </p:nvPr>
        </p:nvSpPr>
        <p:spPr>
          <a:xfrm>
            <a:off x="252475" y="4016650"/>
            <a:ext cx="33927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2"/>
                </a:solidFill>
              </a:rPr>
              <a:t>Supervisor:</a:t>
            </a:r>
            <a:r>
              <a:rPr lang="en" sz="1900">
                <a:solidFill>
                  <a:schemeClr val="lt2"/>
                </a:solidFill>
              </a:rPr>
              <a:t> </a:t>
            </a:r>
            <a:r>
              <a:rPr lang="en" sz="1900">
                <a:solidFill>
                  <a:schemeClr val="lt2"/>
                </a:solidFill>
              </a:rPr>
              <a:t>Dr/Shahira</a:t>
            </a:r>
            <a:endParaRPr sz="1900">
              <a:solidFill>
                <a:schemeClr val="lt2"/>
              </a:solidFill>
            </a:endParaRPr>
          </a:p>
        </p:txBody>
      </p:sp>
      <p:sp>
        <p:nvSpPr>
          <p:cNvPr id="379" name="Google Shape;379;p36"/>
          <p:cNvSpPr/>
          <p:nvPr/>
        </p:nvSpPr>
        <p:spPr>
          <a:xfrm>
            <a:off x="7898938" y="11600"/>
            <a:ext cx="1194000" cy="1152300"/>
          </a:xfrm>
          <a:prstGeom prst="ellipse">
            <a:avLst/>
          </a:prstGeom>
          <a:solidFill>
            <a:schemeClr val="lt1"/>
          </a:solidFill>
          <a:ln cap="flat" cmpd="sng" w="9525">
            <a:solidFill>
              <a:schemeClr val="lt1"/>
            </a:solidFill>
            <a:prstDash val="solid"/>
            <a:round/>
            <a:headEnd len="sm" w="sm" type="none"/>
            <a:tailEnd len="sm" w="sm" type="none"/>
          </a:ln>
          <a:effectLst>
            <a:outerShdw blurRad="257175" rotWithShape="0" algn="bl" dir="756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0" name="Google Shape;380;p36"/>
          <p:cNvPicPr preferRelativeResize="0"/>
          <p:nvPr/>
        </p:nvPicPr>
        <p:blipFill>
          <a:blip r:embed="rId3">
            <a:alphaModFix/>
          </a:blip>
          <a:stretch>
            <a:fillRect/>
          </a:stretch>
        </p:blipFill>
        <p:spPr>
          <a:xfrm>
            <a:off x="8171301" y="27075"/>
            <a:ext cx="649275" cy="98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b="0" l="6507" r="50456" t="0"/>
          <a:stretch/>
        </p:blipFill>
        <p:spPr>
          <a:xfrm>
            <a:off x="588500" y="1551125"/>
            <a:ext cx="4019223" cy="1342075"/>
          </a:xfrm>
          <a:prstGeom prst="rect">
            <a:avLst/>
          </a:prstGeom>
          <a:noFill/>
          <a:ln>
            <a:noFill/>
          </a:ln>
        </p:spPr>
      </p:pic>
      <p:pic>
        <p:nvPicPr>
          <p:cNvPr id="466" name="Google Shape;466;p45"/>
          <p:cNvPicPr preferRelativeResize="0"/>
          <p:nvPr/>
        </p:nvPicPr>
        <p:blipFill>
          <a:blip r:embed="rId4">
            <a:alphaModFix/>
          </a:blip>
          <a:stretch>
            <a:fillRect/>
          </a:stretch>
        </p:blipFill>
        <p:spPr>
          <a:xfrm>
            <a:off x="1066725" y="2929738"/>
            <a:ext cx="3029109" cy="2017350"/>
          </a:xfrm>
          <a:prstGeom prst="rect">
            <a:avLst/>
          </a:prstGeom>
          <a:noFill/>
          <a:ln>
            <a:noFill/>
          </a:ln>
        </p:spPr>
      </p:pic>
      <p:pic>
        <p:nvPicPr>
          <p:cNvPr id="467" name="Google Shape;467;p45"/>
          <p:cNvPicPr preferRelativeResize="0"/>
          <p:nvPr/>
        </p:nvPicPr>
        <p:blipFill rotWithShape="1">
          <a:blip r:embed="rId5">
            <a:alphaModFix/>
          </a:blip>
          <a:srcRect b="0" l="1124" r="1124" t="0"/>
          <a:stretch/>
        </p:blipFill>
        <p:spPr>
          <a:xfrm>
            <a:off x="5252425" y="2969388"/>
            <a:ext cx="2910050" cy="1938064"/>
          </a:xfrm>
          <a:prstGeom prst="rect">
            <a:avLst/>
          </a:prstGeom>
          <a:noFill/>
          <a:ln>
            <a:noFill/>
          </a:ln>
        </p:spPr>
      </p:pic>
      <p:pic>
        <p:nvPicPr>
          <p:cNvPr id="468" name="Google Shape;468;p45"/>
          <p:cNvPicPr preferRelativeResize="0"/>
          <p:nvPr/>
        </p:nvPicPr>
        <p:blipFill rotWithShape="1">
          <a:blip r:embed="rId6">
            <a:alphaModFix/>
          </a:blip>
          <a:srcRect b="0" l="5590" r="52283" t="0"/>
          <a:stretch/>
        </p:blipFill>
        <p:spPr>
          <a:xfrm>
            <a:off x="4757200" y="1567225"/>
            <a:ext cx="3900499" cy="1270225"/>
          </a:xfrm>
          <a:prstGeom prst="rect">
            <a:avLst/>
          </a:prstGeom>
          <a:noFill/>
          <a:ln>
            <a:noFill/>
          </a:ln>
        </p:spPr>
      </p:pic>
      <p:sp>
        <p:nvSpPr>
          <p:cNvPr id="469" name="Google Shape;469;p45"/>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 K = </a:t>
            </a:r>
            <a:r>
              <a:rPr lang="en">
                <a:solidFill>
                  <a:srgbClr val="000000"/>
                </a:solidFill>
              </a:rPr>
              <a:t>5</a:t>
            </a:r>
            <a:r>
              <a:rPr lang="en"/>
              <a:t> &amp; K = </a:t>
            </a:r>
            <a:r>
              <a:rPr lang="en">
                <a:solidFill>
                  <a:schemeClr val="dk2"/>
                </a:solidFill>
              </a:rPr>
              <a:t>10 </a:t>
            </a:r>
            <a:r>
              <a:rPr lang="en"/>
              <a:t>)</a:t>
            </a:r>
            <a:r>
              <a:rPr lang="en">
                <a:solidFill>
                  <a:schemeClr val="dk2"/>
                </a:solidFill>
              </a:rPr>
              <a:t> </a:t>
            </a:r>
            <a:endParaRPr>
              <a:solidFill>
                <a:schemeClr val="dk2"/>
              </a:solidFill>
            </a:endParaRPr>
          </a:p>
        </p:txBody>
      </p:sp>
      <p:sp>
        <p:nvSpPr>
          <p:cNvPr id="470" name="Google Shape;470;p45"/>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Find Optimum Value of K ? </a:t>
            </a:r>
            <a:endParaRPr/>
          </a:p>
        </p:txBody>
      </p:sp>
      <p:sp>
        <p:nvSpPr>
          <p:cNvPr id="476" name="Google Shape;476;p46"/>
          <p:cNvSpPr txBox="1"/>
          <p:nvPr>
            <p:ph idx="1" type="subTitle"/>
          </p:nvPr>
        </p:nvSpPr>
        <p:spPr>
          <a:xfrm>
            <a:off x="1581625" y="1124975"/>
            <a:ext cx="6926700" cy="9024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2"/>
              </a:buClr>
              <a:buSzPts val="1100"/>
              <a:buFont typeface="Arial"/>
              <a:buNone/>
            </a:pPr>
            <a:r>
              <a:rPr lang="en">
                <a:solidFill>
                  <a:schemeClr val="lt2"/>
                </a:solidFill>
              </a:rPr>
              <a:t>There are some different methods to choose k value ,here we focus on elbow method:</a:t>
            </a:r>
            <a:endParaRPr>
              <a:solidFill>
                <a:schemeClr val="lt2"/>
              </a:solidFill>
            </a:endParaRPr>
          </a:p>
          <a:p>
            <a:pPr indent="0" lvl="0" marL="0" rtl="0" algn="ctr">
              <a:lnSpc>
                <a:spcPct val="100000"/>
              </a:lnSpc>
              <a:spcBef>
                <a:spcPts val="0"/>
              </a:spcBef>
              <a:spcAft>
                <a:spcPts val="1600"/>
              </a:spcAft>
              <a:buNone/>
            </a:pPr>
            <a:r>
              <a:t/>
            </a:r>
            <a:endParaRPr>
              <a:solidFill>
                <a:schemeClr val="lt2"/>
              </a:solidFill>
            </a:endParaRPr>
          </a:p>
        </p:txBody>
      </p:sp>
      <p:sp>
        <p:nvSpPr>
          <p:cNvPr id="477" name="Google Shape;477;p46"/>
          <p:cNvSpPr txBox="1"/>
          <p:nvPr>
            <p:ph idx="4" type="subTitle"/>
          </p:nvPr>
        </p:nvSpPr>
        <p:spPr>
          <a:xfrm>
            <a:off x="275100" y="2134625"/>
            <a:ext cx="8593800" cy="2430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Arial"/>
              <a:buChar char="●"/>
            </a:pPr>
            <a:r>
              <a:rPr lang="en" sz="1600">
                <a:solidFill>
                  <a:schemeClr val="dk2"/>
                </a:solidFill>
                <a:latin typeface="Arial"/>
                <a:ea typeface="Arial"/>
                <a:cs typeface="Arial"/>
                <a:sym typeface="Arial"/>
              </a:rPr>
              <a:t>This method uses the concept of </a:t>
            </a:r>
            <a:r>
              <a:rPr b="1" lang="en" sz="1600">
                <a:solidFill>
                  <a:schemeClr val="dk2"/>
                </a:solidFill>
                <a:latin typeface="Arial"/>
                <a:ea typeface="Arial"/>
                <a:cs typeface="Arial"/>
                <a:sym typeface="Arial"/>
              </a:rPr>
              <a:t>WCSS</a:t>
            </a:r>
            <a:r>
              <a:rPr lang="en" sz="1600">
                <a:solidFill>
                  <a:schemeClr val="dk2"/>
                </a:solidFill>
                <a:latin typeface="Arial"/>
                <a:ea typeface="Arial"/>
                <a:cs typeface="Arial"/>
                <a:sym typeface="Arial"/>
              </a:rPr>
              <a:t> ( Within Cluster Sum of Squares ) which defines the total variations within a cluster. </a:t>
            </a:r>
            <a:br>
              <a:rPr lang="en" sz="1600">
                <a:solidFill>
                  <a:schemeClr val="dk2"/>
                </a:solidFill>
                <a:latin typeface="Arial"/>
                <a:ea typeface="Arial"/>
                <a:cs typeface="Arial"/>
                <a:sym typeface="Arial"/>
              </a:rPr>
            </a:br>
            <a:endParaRPr sz="1600">
              <a:solidFill>
                <a:schemeClr val="dk2"/>
              </a:solidFill>
              <a:latin typeface="Arial"/>
              <a:ea typeface="Arial"/>
              <a:cs typeface="Arial"/>
              <a:sym typeface="Arial"/>
            </a:endParaRPr>
          </a:p>
          <a:p>
            <a:pPr indent="0" lvl="0" marL="457200" rtl="0" algn="just">
              <a:lnSpc>
                <a:spcPct val="115000"/>
              </a:lnSpc>
              <a:spcBef>
                <a:spcPts val="500"/>
              </a:spcBef>
              <a:spcAft>
                <a:spcPts val="0"/>
              </a:spcAft>
              <a:buNone/>
            </a:pPr>
            <a:r>
              <a:rPr lang="en" sz="1500">
                <a:solidFill>
                  <a:srgbClr val="333333"/>
                </a:solidFill>
                <a:latin typeface="Arial"/>
                <a:ea typeface="Arial"/>
                <a:cs typeface="Arial"/>
                <a:sym typeface="Arial"/>
              </a:rPr>
              <a:t>WCSS= ∑</a:t>
            </a:r>
            <a:r>
              <a:rPr baseline="-25000" lang="en" sz="1500">
                <a:solidFill>
                  <a:srgbClr val="333333"/>
                </a:solidFill>
                <a:latin typeface="Arial"/>
                <a:ea typeface="Arial"/>
                <a:cs typeface="Arial"/>
                <a:sym typeface="Arial"/>
              </a:rPr>
              <a:t>Pi in Cluster1</a:t>
            </a:r>
            <a:r>
              <a:rPr lang="en" sz="1500">
                <a:solidFill>
                  <a:srgbClr val="333333"/>
                </a:solidFill>
                <a:latin typeface="Arial"/>
                <a:ea typeface="Arial"/>
                <a:cs typeface="Arial"/>
                <a:sym typeface="Arial"/>
              </a:rPr>
              <a:t> distance(P</a:t>
            </a:r>
            <a:r>
              <a:rPr baseline="-25000" lang="en" sz="15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baseline="-25000" lang="en" sz="1500">
                <a:solidFill>
                  <a:srgbClr val="333333"/>
                </a:solidFill>
                <a:latin typeface="Arial"/>
                <a:ea typeface="Arial"/>
                <a:cs typeface="Arial"/>
                <a:sym typeface="Arial"/>
              </a:rPr>
              <a:t>1</a:t>
            </a:r>
            <a:r>
              <a:rPr lang="en" sz="1500">
                <a:solidFill>
                  <a:srgbClr val="333333"/>
                </a:solidFill>
                <a:latin typeface="Arial"/>
                <a:ea typeface="Arial"/>
                <a:cs typeface="Arial"/>
                <a:sym typeface="Arial"/>
              </a:rPr>
              <a:t>)</a:t>
            </a:r>
            <a:r>
              <a:rPr baseline="30000" lang="en" sz="15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 +∑</a:t>
            </a:r>
            <a:r>
              <a:rPr baseline="-25000" lang="en" sz="1500">
                <a:solidFill>
                  <a:srgbClr val="333333"/>
                </a:solidFill>
                <a:latin typeface="Arial"/>
                <a:ea typeface="Arial"/>
                <a:cs typeface="Arial"/>
                <a:sym typeface="Arial"/>
              </a:rPr>
              <a:t>Pi in Cluster2</a:t>
            </a:r>
            <a:r>
              <a:rPr lang="en" sz="1500">
                <a:solidFill>
                  <a:srgbClr val="333333"/>
                </a:solidFill>
                <a:latin typeface="Arial"/>
                <a:ea typeface="Arial"/>
                <a:cs typeface="Arial"/>
                <a:sym typeface="Arial"/>
              </a:rPr>
              <a:t> distance(P</a:t>
            </a:r>
            <a:r>
              <a:rPr baseline="-25000" lang="en" sz="15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baseline="-25000" lang="en" sz="15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a:t>
            </a:r>
            <a:r>
              <a:rPr baseline="30000" lang="en" sz="1500">
                <a:solidFill>
                  <a:srgbClr val="333333"/>
                </a:solidFill>
                <a:latin typeface="Arial"/>
                <a:ea typeface="Arial"/>
                <a:cs typeface="Arial"/>
                <a:sym typeface="Arial"/>
              </a:rPr>
              <a:t>2</a:t>
            </a:r>
            <a:r>
              <a:rPr lang="en" sz="1500">
                <a:solidFill>
                  <a:srgbClr val="333333"/>
                </a:solidFill>
                <a:latin typeface="Arial"/>
                <a:ea typeface="Arial"/>
                <a:cs typeface="Arial"/>
                <a:sym typeface="Arial"/>
              </a:rPr>
              <a:t>+∑</a:t>
            </a:r>
            <a:r>
              <a:rPr baseline="-25000" lang="en" sz="1500">
                <a:solidFill>
                  <a:srgbClr val="333333"/>
                </a:solidFill>
                <a:latin typeface="Arial"/>
                <a:ea typeface="Arial"/>
                <a:cs typeface="Arial"/>
                <a:sym typeface="Arial"/>
              </a:rPr>
              <a:t>Pi in CLuster3</a:t>
            </a:r>
            <a:r>
              <a:rPr lang="en" sz="1500">
                <a:solidFill>
                  <a:srgbClr val="333333"/>
                </a:solidFill>
                <a:latin typeface="Arial"/>
                <a:ea typeface="Arial"/>
                <a:cs typeface="Arial"/>
                <a:sym typeface="Arial"/>
              </a:rPr>
              <a:t> distance(P</a:t>
            </a:r>
            <a:r>
              <a:rPr baseline="-25000" lang="en" sz="1500">
                <a:solidFill>
                  <a:srgbClr val="333333"/>
                </a:solidFill>
                <a:latin typeface="Arial"/>
                <a:ea typeface="Arial"/>
                <a:cs typeface="Arial"/>
                <a:sym typeface="Arial"/>
              </a:rPr>
              <a:t>i</a:t>
            </a:r>
            <a:r>
              <a:rPr lang="en" sz="1500">
                <a:solidFill>
                  <a:srgbClr val="333333"/>
                </a:solidFill>
                <a:latin typeface="Arial"/>
                <a:ea typeface="Arial"/>
                <a:cs typeface="Arial"/>
                <a:sym typeface="Arial"/>
              </a:rPr>
              <a:t> C</a:t>
            </a:r>
            <a:r>
              <a:rPr baseline="-25000" lang="en" sz="1500">
                <a:solidFill>
                  <a:srgbClr val="333333"/>
                </a:solidFill>
                <a:latin typeface="Arial"/>
                <a:ea typeface="Arial"/>
                <a:cs typeface="Arial"/>
                <a:sym typeface="Arial"/>
              </a:rPr>
              <a:t>3</a:t>
            </a:r>
            <a:r>
              <a:rPr lang="en" sz="1500">
                <a:solidFill>
                  <a:srgbClr val="333333"/>
                </a:solidFill>
                <a:latin typeface="Arial"/>
                <a:ea typeface="Arial"/>
                <a:cs typeface="Arial"/>
                <a:sym typeface="Arial"/>
              </a:rPr>
              <a:t>)</a:t>
            </a:r>
            <a:r>
              <a:rPr baseline="30000" lang="en" sz="1500">
                <a:solidFill>
                  <a:srgbClr val="333333"/>
                </a:solidFill>
                <a:latin typeface="Arial"/>
                <a:ea typeface="Arial"/>
                <a:cs typeface="Arial"/>
                <a:sym typeface="Arial"/>
              </a:rPr>
              <a:t>2</a:t>
            </a:r>
            <a:endParaRPr baseline="30000" sz="1500">
              <a:solidFill>
                <a:srgbClr val="333333"/>
              </a:solidFill>
              <a:latin typeface="Arial"/>
              <a:ea typeface="Arial"/>
              <a:cs typeface="Arial"/>
              <a:sym typeface="Arial"/>
            </a:endParaRPr>
          </a:p>
          <a:p>
            <a:pPr indent="0" lvl="0" marL="457200" rtl="0" algn="just">
              <a:lnSpc>
                <a:spcPct val="115000"/>
              </a:lnSpc>
              <a:spcBef>
                <a:spcPts val="500"/>
              </a:spcBef>
              <a:spcAft>
                <a:spcPts val="0"/>
              </a:spcAft>
              <a:buNone/>
            </a:pPr>
            <a:r>
              <a:t/>
            </a:r>
            <a:endParaRPr sz="1600">
              <a:solidFill>
                <a:srgbClr val="333333"/>
              </a:solidFill>
              <a:latin typeface="Arial"/>
              <a:ea typeface="Arial"/>
              <a:cs typeface="Arial"/>
              <a:sym typeface="Arial"/>
            </a:endParaRPr>
          </a:p>
          <a:p>
            <a:pPr indent="0" lvl="0" marL="457200" rtl="0" algn="just">
              <a:lnSpc>
                <a:spcPct val="115000"/>
              </a:lnSpc>
              <a:spcBef>
                <a:spcPts val="500"/>
              </a:spcBef>
              <a:spcAft>
                <a:spcPts val="0"/>
              </a:spcAft>
              <a:buNone/>
            </a:pPr>
            <a:r>
              <a:rPr b="1" lang="en" sz="1600">
                <a:solidFill>
                  <a:srgbClr val="333333"/>
                </a:solidFill>
                <a:latin typeface="Arial"/>
                <a:ea typeface="Arial"/>
                <a:cs typeface="Arial"/>
                <a:sym typeface="Arial"/>
              </a:rPr>
              <a:t>∑</a:t>
            </a:r>
            <a:r>
              <a:rPr b="1" baseline="-25000" lang="en" sz="1600">
                <a:solidFill>
                  <a:srgbClr val="333333"/>
                </a:solidFill>
                <a:latin typeface="Arial"/>
                <a:ea typeface="Arial"/>
                <a:cs typeface="Arial"/>
                <a:sym typeface="Arial"/>
              </a:rPr>
              <a:t>Pi in Cluster1</a:t>
            </a:r>
            <a:r>
              <a:rPr b="1" lang="en" sz="1600">
                <a:solidFill>
                  <a:srgbClr val="333333"/>
                </a:solidFill>
                <a:latin typeface="Arial"/>
                <a:ea typeface="Arial"/>
                <a:cs typeface="Arial"/>
                <a:sym typeface="Arial"/>
              </a:rPr>
              <a:t> distance(P</a:t>
            </a:r>
            <a:r>
              <a:rPr b="1" baseline="-25000" lang="en" sz="1600">
                <a:solidFill>
                  <a:srgbClr val="333333"/>
                </a:solidFill>
                <a:latin typeface="Arial"/>
                <a:ea typeface="Arial"/>
                <a:cs typeface="Arial"/>
                <a:sym typeface="Arial"/>
              </a:rPr>
              <a:t>i</a:t>
            </a:r>
            <a:r>
              <a:rPr b="1" lang="en" sz="1600">
                <a:solidFill>
                  <a:srgbClr val="333333"/>
                </a:solidFill>
                <a:latin typeface="Arial"/>
                <a:ea typeface="Arial"/>
                <a:cs typeface="Arial"/>
                <a:sym typeface="Arial"/>
              </a:rPr>
              <a:t> C</a:t>
            </a:r>
            <a:r>
              <a:rPr b="1" baseline="-25000" lang="en" sz="1600">
                <a:solidFill>
                  <a:srgbClr val="333333"/>
                </a:solidFill>
                <a:latin typeface="Arial"/>
                <a:ea typeface="Arial"/>
                <a:cs typeface="Arial"/>
                <a:sym typeface="Arial"/>
              </a:rPr>
              <a:t>1</a:t>
            </a:r>
            <a:r>
              <a:rPr b="1" lang="en" sz="1600">
                <a:solidFill>
                  <a:srgbClr val="333333"/>
                </a:solidFill>
                <a:latin typeface="Arial"/>
                <a:ea typeface="Arial"/>
                <a:cs typeface="Arial"/>
                <a:sym typeface="Arial"/>
              </a:rPr>
              <a:t>)</a:t>
            </a:r>
            <a:r>
              <a:rPr b="1" baseline="30000" lang="en" sz="1600">
                <a:solidFill>
                  <a:srgbClr val="333333"/>
                </a:solidFill>
                <a:latin typeface="Arial"/>
                <a:ea typeface="Arial"/>
                <a:cs typeface="Arial"/>
                <a:sym typeface="Arial"/>
              </a:rPr>
              <a:t>2 </a:t>
            </a:r>
            <a:r>
              <a:rPr lang="en" sz="1600">
                <a:solidFill>
                  <a:srgbClr val="333333"/>
                </a:solidFill>
                <a:latin typeface="Arial"/>
                <a:ea typeface="Arial"/>
                <a:cs typeface="Arial"/>
                <a:sym typeface="Arial"/>
              </a:rPr>
              <a:t>: is the sum of the square of the distances between each data point and its centroid within a cluster1 and the same for the other two terms</a:t>
            </a:r>
            <a:endParaRPr sz="1600">
              <a:solidFill>
                <a:srgbClr val="333333"/>
              </a:solidFill>
              <a:latin typeface="Arial"/>
              <a:ea typeface="Arial"/>
              <a:cs typeface="Arial"/>
              <a:sym typeface="Arial"/>
            </a:endParaRPr>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16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7"/>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Elbow</a:t>
            </a:r>
            <a:r>
              <a:rPr lang="en"/>
              <a:t> Method </a:t>
            </a:r>
            <a:endParaRPr/>
          </a:p>
        </p:txBody>
      </p:sp>
      <p:pic>
        <p:nvPicPr>
          <p:cNvPr id="483" name="Google Shape;483;p47"/>
          <p:cNvPicPr preferRelativeResize="0"/>
          <p:nvPr/>
        </p:nvPicPr>
        <p:blipFill>
          <a:blip r:embed="rId3">
            <a:alphaModFix/>
          </a:blip>
          <a:stretch>
            <a:fillRect/>
          </a:stretch>
        </p:blipFill>
        <p:spPr>
          <a:xfrm>
            <a:off x="2067563" y="1434250"/>
            <a:ext cx="5008874" cy="315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Elbow Method on dataset</a:t>
            </a:r>
            <a:endParaRPr/>
          </a:p>
        </p:txBody>
      </p:sp>
      <p:pic>
        <p:nvPicPr>
          <p:cNvPr id="489" name="Google Shape;489;p48"/>
          <p:cNvPicPr preferRelativeResize="0"/>
          <p:nvPr/>
        </p:nvPicPr>
        <p:blipFill>
          <a:blip r:embed="rId3">
            <a:alphaModFix/>
          </a:blip>
          <a:stretch>
            <a:fillRect/>
          </a:stretch>
        </p:blipFill>
        <p:spPr>
          <a:xfrm>
            <a:off x="1888350" y="1105825"/>
            <a:ext cx="5257800" cy="3629025"/>
          </a:xfrm>
          <a:prstGeom prst="rect">
            <a:avLst/>
          </a:prstGeom>
          <a:noFill/>
          <a:ln>
            <a:noFill/>
          </a:ln>
        </p:spPr>
      </p:pic>
      <p:sp>
        <p:nvSpPr>
          <p:cNvPr id="490" name="Google Shape;490;p48"/>
          <p:cNvSpPr txBox="1"/>
          <p:nvPr/>
        </p:nvSpPr>
        <p:spPr>
          <a:xfrm>
            <a:off x="2421725" y="4714875"/>
            <a:ext cx="426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Ideal K value =5</a:t>
            </a:r>
            <a:endParaRPr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Code Analysis</a:t>
            </a:r>
            <a:endParaRPr/>
          </a:p>
          <a:p>
            <a:pPr indent="0" lvl="0" marL="0" rtl="0" algn="ctr">
              <a:spcBef>
                <a:spcPts val="0"/>
              </a:spcBef>
              <a:spcAft>
                <a:spcPts val="0"/>
              </a:spcAft>
              <a:buNone/>
            </a:pPr>
            <a:r>
              <a:t/>
            </a:r>
            <a:endParaRPr/>
          </a:p>
        </p:txBody>
      </p:sp>
      <p:sp>
        <p:nvSpPr>
          <p:cNvPr id="496" name="Google Shape;496;p49"/>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pic>
        <p:nvPicPr>
          <p:cNvPr id="497" name="Google Shape;497;p49"/>
          <p:cNvPicPr preferRelativeResize="0"/>
          <p:nvPr/>
        </p:nvPicPr>
        <p:blipFill rotWithShape="1">
          <a:blip r:embed="rId3">
            <a:alphaModFix/>
          </a:blip>
          <a:srcRect b="0" l="3396" r="9298" t="0"/>
          <a:stretch/>
        </p:blipFill>
        <p:spPr>
          <a:xfrm>
            <a:off x="0" y="1358500"/>
            <a:ext cx="7983151" cy="3726975"/>
          </a:xfrm>
          <a:prstGeom prst="rect">
            <a:avLst/>
          </a:prstGeom>
          <a:noFill/>
          <a:ln>
            <a:noFill/>
          </a:ln>
          <a:effectLst>
            <a:outerShdw blurRad="57150" rotWithShape="0" algn="bl" dir="5400000" dist="19050">
              <a:srgbClr val="000000">
                <a:alpha val="50000"/>
              </a:srgbClr>
            </a:outerShdw>
          </a:effectLst>
        </p:spPr>
      </p:pic>
      <p:sp>
        <p:nvSpPr>
          <p:cNvPr id="498" name="Google Shape;498;p49"/>
          <p:cNvSpPr/>
          <p:nvPr/>
        </p:nvSpPr>
        <p:spPr>
          <a:xfrm>
            <a:off x="6825850" y="2636050"/>
            <a:ext cx="1039500" cy="572700"/>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Code Analysis</a:t>
            </a:r>
            <a:endParaRPr/>
          </a:p>
          <a:p>
            <a:pPr indent="0" lvl="0" marL="0" rtl="0" algn="ctr">
              <a:spcBef>
                <a:spcPts val="0"/>
              </a:spcBef>
              <a:spcAft>
                <a:spcPts val="0"/>
              </a:spcAft>
              <a:buNone/>
            </a:pPr>
            <a:r>
              <a:t/>
            </a:r>
            <a:endParaRPr/>
          </a:p>
        </p:txBody>
      </p:sp>
      <p:sp>
        <p:nvSpPr>
          <p:cNvPr id="504" name="Google Shape;504;p50"/>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
        <p:nvSpPr>
          <p:cNvPr id="505" name="Google Shape;505;p50"/>
          <p:cNvSpPr txBox="1"/>
          <p:nvPr/>
        </p:nvSpPr>
        <p:spPr>
          <a:xfrm>
            <a:off x="699450" y="1628750"/>
            <a:ext cx="50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Assuming small features for the data </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a:p>
            <a:pPr indent="0" lvl="0" marL="0" rtl="0" algn="l">
              <a:spcBef>
                <a:spcPts val="0"/>
              </a:spcBef>
              <a:spcAft>
                <a:spcPts val="0"/>
              </a:spcAft>
              <a:buNone/>
            </a:pPr>
            <a:r>
              <a:t/>
            </a:r>
            <a:endParaRPr b="1">
              <a:solidFill>
                <a:schemeClr val="dk2"/>
              </a:solidFill>
              <a:latin typeface="Roboto"/>
              <a:ea typeface="Roboto"/>
              <a:cs typeface="Roboto"/>
              <a:sym typeface="Roboto"/>
            </a:endParaRPr>
          </a:p>
        </p:txBody>
      </p:sp>
      <p:pic>
        <p:nvPicPr>
          <p:cNvPr id="506" name="Google Shape;506;p50"/>
          <p:cNvPicPr preferRelativeResize="0"/>
          <p:nvPr/>
        </p:nvPicPr>
        <p:blipFill rotWithShape="1">
          <a:blip r:embed="rId3">
            <a:alphaModFix/>
          </a:blip>
          <a:srcRect b="15739" l="8093" r="39657" t="0"/>
          <a:stretch/>
        </p:blipFill>
        <p:spPr>
          <a:xfrm>
            <a:off x="699450" y="2023100"/>
            <a:ext cx="4618424" cy="516500"/>
          </a:xfrm>
          <a:prstGeom prst="rect">
            <a:avLst/>
          </a:prstGeom>
          <a:noFill/>
          <a:ln>
            <a:noFill/>
          </a:ln>
        </p:spPr>
      </p:pic>
      <p:pic>
        <p:nvPicPr>
          <p:cNvPr id="507" name="Google Shape;507;p50"/>
          <p:cNvPicPr preferRelativeResize="0"/>
          <p:nvPr/>
        </p:nvPicPr>
        <p:blipFill rotWithShape="1">
          <a:blip r:embed="rId4">
            <a:alphaModFix/>
          </a:blip>
          <a:srcRect b="0" l="8703" r="20015" t="3512"/>
          <a:stretch/>
        </p:blipFill>
        <p:spPr>
          <a:xfrm>
            <a:off x="699450" y="2690951"/>
            <a:ext cx="6661125" cy="1011950"/>
          </a:xfrm>
          <a:prstGeom prst="rect">
            <a:avLst/>
          </a:prstGeom>
          <a:noFill/>
          <a:ln>
            <a:noFill/>
          </a:ln>
        </p:spPr>
      </p:pic>
      <p:sp>
        <p:nvSpPr>
          <p:cNvPr id="508" name="Google Shape;508;p50"/>
          <p:cNvSpPr txBox="1"/>
          <p:nvPr/>
        </p:nvSpPr>
        <p:spPr>
          <a:xfrm>
            <a:off x="428625" y="3823425"/>
            <a:ext cx="6300900" cy="931200"/>
          </a:xfrm>
          <a:prstGeom prst="rect">
            <a:avLst/>
          </a:prstGeom>
          <a:noFill/>
          <a:ln>
            <a:noFill/>
          </a:ln>
        </p:spPr>
        <p:txBody>
          <a:bodyPr anchorCtr="0" anchor="ctr" bIns="91425" lIns="91425" spcFirstLastPara="1" rIns="91425" wrap="square" tIns="91425">
            <a:spAutoFit/>
          </a:bodyPr>
          <a:lstStyle/>
          <a:p>
            <a:pPr indent="-317500" lvl="0" marL="457200" rtl="0" algn="l">
              <a:lnSpc>
                <a:spcPct val="115000"/>
              </a:lnSpc>
              <a:spcBef>
                <a:spcPts val="0"/>
              </a:spcBef>
              <a:spcAft>
                <a:spcPts val="0"/>
              </a:spcAft>
              <a:buClr>
                <a:schemeClr val="lt2"/>
              </a:buClr>
              <a:buSzPts val="1400"/>
              <a:buChar char="●"/>
            </a:pPr>
            <a:r>
              <a:rPr lang="en"/>
              <a:t>Space Complexity = max(O(k)+O(n*k) </a:t>
            </a:r>
            <a:r>
              <a:rPr lang="en" sz="1600">
                <a:solidFill>
                  <a:srgbClr val="202124"/>
                </a:solidFill>
                <a:highlight>
                  <a:srgbClr val="FFFFFF"/>
                </a:highlight>
              </a:rPr>
              <a:t>≈</a:t>
            </a:r>
            <a:r>
              <a:rPr lang="en" sz="1600"/>
              <a:t> </a:t>
            </a:r>
            <a:r>
              <a:rPr lang="en"/>
              <a:t>O(n)</a:t>
            </a:r>
            <a:endParaRPr/>
          </a:p>
          <a:p>
            <a:pPr indent="-317500" lvl="0" marL="457200" rtl="0" algn="l">
              <a:lnSpc>
                <a:spcPct val="115000"/>
              </a:lnSpc>
              <a:spcBef>
                <a:spcPts val="0"/>
              </a:spcBef>
              <a:spcAft>
                <a:spcPts val="0"/>
              </a:spcAft>
              <a:buClr>
                <a:schemeClr val="lt2"/>
              </a:buClr>
              <a:buSzPts val="1400"/>
              <a:buChar char="●"/>
            </a:pPr>
            <a:r>
              <a:rPr lang="en"/>
              <a:t>For number of features in each data point = d</a:t>
            </a:r>
            <a:endParaRPr/>
          </a:p>
          <a:p>
            <a:pPr indent="-317500" lvl="0" marL="457200" rtl="0" algn="l">
              <a:lnSpc>
                <a:spcPct val="115000"/>
              </a:lnSpc>
              <a:spcBef>
                <a:spcPts val="0"/>
              </a:spcBef>
              <a:spcAft>
                <a:spcPts val="0"/>
              </a:spcAft>
              <a:buClr>
                <a:schemeClr val="lt2"/>
              </a:buClr>
              <a:buSzPts val="1400"/>
              <a:buChar char="●"/>
            </a:pPr>
            <a:r>
              <a:rPr lang="en">
                <a:solidFill>
                  <a:schemeClr val="dk2"/>
                </a:solidFill>
              </a:rPr>
              <a:t>Space Complexity can be written as </a:t>
            </a:r>
            <a:r>
              <a:rPr lang="en">
                <a:solidFill>
                  <a:schemeClr val="dk2"/>
                </a:solidFill>
                <a:highlight>
                  <a:srgbClr val="FCFCFC"/>
                </a:highlight>
              </a:rPr>
              <a:t>O(n*d)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idx="4" type="subTitle"/>
          </p:nvPr>
        </p:nvSpPr>
        <p:spPr>
          <a:xfrm>
            <a:off x="713225" y="1707250"/>
            <a:ext cx="8029800" cy="2600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lt2"/>
              </a:buClr>
              <a:buSzPts val="1600"/>
              <a:buFont typeface="Arial"/>
              <a:buChar char="●"/>
            </a:pPr>
            <a:r>
              <a:rPr lang="en" sz="1600">
                <a:solidFill>
                  <a:schemeClr val="dk2"/>
                </a:solidFill>
                <a:latin typeface="Arial"/>
                <a:ea typeface="Arial"/>
                <a:cs typeface="Arial"/>
                <a:sym typeface="Arial"/>
              </a:rPr>
              <a:t>It’s pretty fast as all it does is compute the distance between points, It thus has a linear complexity O(</a:t>
            </a:r>
            <a:r>
              <a:rPr b="1" lang="en" sz="1600">
                <a:solidFill>
                  <a:schemeClr val="dk2"/>
                </a:solidFill>
                <a:latin typeface="Arial"/>
                <a:ea typeface="Arial"/>
                <a:cs typeface="Arial"/>
                <a:sym typeface="Arial"/>
              </a:rPr>
              <a:t>tkn</a:t>
            </a:r>
            <a:r>
              <a:rPr lang="en" sz="1600">
                <a:solidFill>
                  <a:schemeClr val="dk2"/>
                </a:solidFill>
                <a:latin typeface="Arial"/>
                <a:ea typeface="Arial"/>
                <a:cs typeface="Arial"/>
                <a:sym typeface="Arial"/>
              </a:rPr>
              <a:t>), where n is number of points, k is number of clusters and t is number of iterations.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Relatively simple to implement.</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Scales to large data sets.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Guarantees convergence.</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Easily adapts to new examples.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Generalizes to clusters of different shapes and sizes, such as elliptical clusters.</a:t>
            </a:r>
            <a:endParaRPr sz="1600">
              <a:latin typeface="Arial"/>
              <a:ea typeface="Arial"/>
              <a:cs typeface="Arial"/>
              <a:sym typeface="Arial"/>
            </a:endParaRPr>
          </a:p>
        </p:txBody>
      </p:sp>
      <p:sp>
        <p:nvSpPr>
          <p:cNvPr id="514" name="Google Shape;514;p51"/>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Advantages</a:t>
            </a:r>
            <a:endParaRPr/>
          </a:p>
        </p:txBody>
      </p:sp>
      <p:sp>
        <p:nvSpPr>
          <p:cNvPr id="515" name="Google Shape;515;p51"/>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2"/>
          <p:cNvSpPr txBox="1"/>
          <p:nvPr>
            <p:ph idx="4" type="subTitle"/>
          </p:nvPr>
        </p:nvSpPr>
        <p:spPr>
          <a:xfrm>
            <a:off x="621792" y="1746504"/>
            <a:ext cx="8029800" cy="2600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lt2"/>
              </a:buClr>
              <a:buSzPts val="1600"/>
              <a:buChar char="●"/>
            </a:pPr>
            <a:r>
              <a:rPr lang="en" sz="1600">
                <a:solidFill>
                  <a:schemeClr val="dk2"/>
                </a:solidFill>
                <a:latin typeface="Arial"/>
                <a:ea typeface="Arial"/>
                <a:cs typeface="Arial"/>
                <a:sym typeface="Arial"/>
              </a:rPr>
              <a:t>Choosing K manually.</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Being dependent on initial values as it affects the final clusters.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Sensitive to clustering outliers.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Scaling with number of dimensions , As the number of dimensions increases, a distance-based similarity measure converges to a constant value between any given examples.</a:t>
            </a:r>
            <a:endParaRPr sz="1600" u="sng">
              <a:solidFill>
                <a:srgbClr val="FF0000"/>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latin typeface="Arial"/>
                <a:ea typeface="Arial"/>
                <a:cs typeface="Arial"/>
                <a:sym typeface="Arial"/>
              </a:rPr>
              <a:t>K-means can't handle non-convex sets.</a:t>
            </a:r>
            <a:endParaRPr sz="1600">
              <a:solidFill>
                <a:schemeClr val="dk2"/>
              </a:solidFill>
              <a:latin typeface="Arial"/>
              <a:ea typeface="Arial"/>
              <a:cs typeface="Arial"/>
              <a:sym typeface="Arial"/>
            </a:endParaRPr>
          </a:p>
        </p:txBody>
      </p:sp>
      <p:pic>
        <p:nvPicPr>
          <p:cNvPr id="521" name="Google Shape;521;p52"/>
          <p:cNvPicPr preferRelativeResize="0"/>
          <p:nvPr/>
        </p:nvPicPr>
        <p:blipFill>
          <a:blip r:embed="rId3">
            <a:alphaModFix/>
          </a:blip>
          <a:stretch>
            <a:fillRect/>
          </a:stretch>
        </p:blipFill>
        <p:spPr>
          <a:xfrm>
            <a:off x="1226875" y="3857625"/>
            <a:ext cx="2237950" cy="1174425"/>
          </a:xfrm>
          <a:prstGeom prst="rect">
            <a:avLst/>
          </a:prstGeom>
          <a:noFill/>
          <a:ln cap="flat" cmpd="sng" w="9525">
            <a:solidFill>
              <a:schemeClr val="lt1"/>
            </a:solidFill>
            <a:prstDash val="solid"/>
            <a:round/>
            <a:headEnd len="sm" w="sm" type="none"/>
            <a:tailEnd len="sm" w="sm" type="none"/>
          </a:ln>
        </p:spPr>
      </p:pic>
      <p:sp>
        <p:nvSpPr>
          <p:cNvPr id="522" name="Google Shape;522;p52"/>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Disa</a:t>
            </a:r>
            <a:r>
              <a:rPr lang="en"/>
              <a:t>dvantages</a:t>
            </a:r>
            <a:endParaRPr/>
          </a:p>
        </p:txBody>
      </p:sp>
      <p:sp>
        <p:nvSpPr>
          <p:cNvPr id="523" name="Google Shape;523;p52"/>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pic>
        <p:nvPicPr>
          <p:cNvPr id="529" name="Google Shape;529;p53"/>
          <p:cNvPicPr preferRelativeResize="0"/>
          <p:nvPr/>
        </p:nvPicPr>
        <p:blipFill>
          <a:blip r:embed="rId3">
            <a:alphaModFix/>
          </a:blip>
          <a:stretch>
            <a:fillRect/>
          </a:stretch>
        </p:blipFill>
        <p:spPr>
          <a:xfrm>
            <a:off x="1389787" y="1502738"/>
            <a:ext cx="6364426" cy="3640774"/>
          </a:xfrm>
          <a:prstGeom prst="rect">
            <a:avLst/>
          </a:prstGeom>
          <a:noFill/>
          <a:ln>
            <a:noFill/>
          </a:ln>
        </p:spPr>
      </p:pic>
      <p:sp>
        <p:nvSpPr>
          <p:cNvPr id="530" name="Google Shape;530;p53"/>
          <p:cNvSpPr/>
          <p:nvPr/>
        </p:nvSpPr>
        <p:spPr>
          <a:xfrm>
            <a:off x="7313025" y="3424925"/>
            <a:ext cx="792300" cy="901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Curse of Dimensionality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4"/>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K-Means </a:t>
            </a:r>
            <a:r>
              <a:rPr lang="en"/>
              <a:t>Applications</a:t>
            </a:r>
            <a:endParaRPr/>
          </a:p>
        </p:txBody>
      </p:sp>
      <p:sp>
        <p:nvSpPr>
          <p:cNvPr id="537" name="Google Shape;537;p54"/>
          <p:cNvSpPr/>
          <p:nvPr/>
        </p:nvSpPr>
        <p:spPr>
          <a:xfrm>
            <a:off x="2515650" y="1963438"/>
            <a:ext cx="39573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txBox="1"/>
          <p:nvPr/>
        </p:nvSpPr>
        <p:spPr>
          <a:xfrm>
            <a:off x="2515725" y="2033200"/>
            <a:ext cx="395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Search Engines</a:t>
            </a:r>
            <a:endParaRPr b="1" sz="2000" u="sng">
              <a:solidFill>
                <a:schemeClr val="lt1"/>
              </a:solidFill>
              <a:latin typeface="Oswald"/>
              <a:ea typeface="Oswald"/>
              <a:cs typeface="Oswald"/>
              <a:sym typeface="Oswald"/>
            </a:endParaRPr>
          </a:p>
        </p:txBody>
      </p:sp>
      <p:sp>
        <p:nvSpPr>
          <p:cNvPr id="539" name="Google Shape;539;p54"/>
          <p:cNvSpPr/>
          <p:nvPr/>
        </p:nvSpPr>
        <p:spPr>
          <a:xfrm>
            <a:off x="1547825" y="1254938"/>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540" name="Google Shape;540;p54"/>
          <p:cNvSpPr txBox="1"/>
          <p:nvPr/>
        </p:nvSpPr>
        <p:spPr>
          <a:xfrm>
            <a:off x="1790525" y="1320475"/>
            <a:ext cx="347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Insurance Fraud Detection</a:t>
            </a:r>
            <a:endParaRPr b="1" sz="2000" u="sng">
              <a:solidFill>
                <a:schemeClr val="lt1"/>
              </a:solidFill>
              <a:latin typeface="Oswald"/>
              <a:ea typeface="Oswald"/>
              <a:cs typeface="Oswald"/>
              <a:sym typeface="Oswald"/>
            </a:endParaRPr>
          </a:p>
        </p:txBody>
      </p:sp>
      <p:sp>
        <p:nvSpPr>
          <p:cNvPr id="541" name="Google Shape;541;p54"/>
          <p:cNvSpPr/>
          <p:nvPr/>
        </p:nvSpPr>
        <p:spPr>
          <a:xfrm>
            <a:off x="2593300" y="3403625"/>
            <a:ext cx="39573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4"/>
          <p:cNvSpPr txBox="1"/>
          <p:nvPr/>
        </p:nvSpPr>
        <p:spPr>
          <a:xfrm>
            <a:off x="2835988" y="3473375"/>
            <a:ext cx="347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Image Segmentation</a:t>
            </a:r>
            <a:endParaRPr b="1" sz="2000" u="sng">
              <a:solidFill>
                <a:schemeClr val="lt1"/>
              </a:solidFill>
              <a:latin typeface="Oswald"/>
              <a:ea typeface="Oswald"/>
              <a:cs typeface="Oswald"/>
              <a:sym typeface="Oswald"/>
            </a:endParaRPr>
          </a:p>
        </p:txBody>
      </p:sp>
      <p:sp>
        <p:nvSpPr>
          <p:cNvPr id="543" name="Google Shape;543;p54"/>
          <p:cNvSpPr/>
          <p:nvPr/>
        </p:nvSpPr>
        <p:spPr>
          <a:xfrm>
            <a:off x="3358325" y="2687388"/>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4"/>
          <p:cNvSpPr txBox="1"/>
          <p:nvPr/>
        </p:nvSpPr>
        <p:spPr>
          <a:xfrm>
            <a:off x="3543425" y="2788150"/>
            <a:ext cx="358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Customer Segmentation</a:t>
            </a:r>
            <a:endParaRPr b="1" sz="2000" u="sng">
              <a:solidFill>
                <a:schemeClr val="lt1"/>
              </a:solidFill>
              <a:latin typeface="Oswald"/>
              <a:ea typeface="Oswald"/>
              <a:cs typeface="Oswald"/>
              <a:sym typeface="Oswald"/>
            </a:endParaRPr>
          </a:p>
        </p:txBody>
      </p:sp>
      <p:sp>
        <p:nvSpPr>
          <p:cNvPr id="545" name="Google Shape;545;p54"/>
          <p:cNvSpPr/>
          <p:nvPr/>
        </p:nvSpPr>
        <p:spPr>
          <a:xfrm>
            <a:off x="1412338" y="4119850"/>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4"/>
          <p:cNvSpPr txBox="1"/>
          <p:nvPr/>
        </p:nvSpPr>
        <p:spPr>
          <a:xfrm>
            <a:off x="1412426" y="4189600"/>
            <a:ext cx="395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Diagnostic</a:t>
            </a:r>
            <a:r>
              <a:rPr b="1" lang="en" sz="2000" u="sng">
                <a:solidFill>
                  <a:schemeClr val="lt1"/>
                </a:solidFill>
                <a:latin typeface="Oswald"/>
                <a:ea typeface="Oswald"/>
                <a:cs typeface="Oswald"/>
                <a:sym typeface="Oswald"/>
              </a:rPr>
              <a:t> Systems</a:t>
            </a:r>
            <a:endParaRPr b="1" sz="2000" u="sng">
              <a:solidFill>
                <a:schemeClr val="lt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idx="5" type="subTitle"/>
          </p:nvPr>
        </p:nvSpPr>
        <p:spPr>
          <a:xfrm>
            <a:off x="5131709" y="677642"/>
            <a:ext cx="2275200" cy="536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100"/>
              <a:t>Introduction</a:t>
            </a:r>
            <a:endParaRPr sz="2100"/>
          </a:p>
        </p:txBody>
      </p:sp>
      <p:sp>
        <p:nvSpPr>
          <p:cNvPr id="386" name="Google Shape;386;p37"/>
          <p:cNvSpPr txBox="1"/>
          <p:nvPr>
            <p:ph idx="6" type="subTitle"/>
          </p:nvPr>
        </p:nvSpPr>
        <p:spPr>
          <a:xfrm>
            <a:off x="3450426" y="1393050"/>
            <a:ext cx="3956400" cy="536700"/>
          </a:xfrm>
          <a:prstGeom prst="rect">
            <a:avLst/>
          </a:prstGeom>
        </p:spPr>
        <p:txBody>
          <a:bodyPr anchorCtr="0" anchor="t" bIns="91425" lIns="91425" spcFirstLastPara="1" rIns="91425" wrap="square" tIns="91425">
            <a:noAutofit/>
          </a:bodyPr>
          <a:lstStyle/>
          <a:p>
            <a:pPr indent="457200" lvl="0" marL="0" rtl="0" algn="r">
              <a:spcBef>
                <a:spcPts val="0"/>
              </a:spcBef>
              <a:spcAft>
                <a:spcPts val="1600"/>
              </a:spcAft>
              <a:buNone/>
            </a:pPr>
            <a:r>
              <a:rPr lang="en" sz="2100"/>
              <a:t>K-Means Algorithm</a:t>
            </a:r>
            <a:endParaRPr sz="2100"/>
          </a:p>
        </p:txBody>
      </p:sp>
      <p:sp>
        <p:nvSpPr>
          <p:cNvPr id="387" name="Google Shape;387;p37"/>
          <p:cNvSpPr txBox="1"/>
          <p:nvPr>
            <p:ph idx="7" type="subTitle"/>
          </p:nvPr>
        </p:nvSpPr>
        <p:spPr>
          <a:xfrm>
            <a:off x="3888100" y="2108075"/>
            <a:ext cx="3519000" cy="536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100"/>
              <a:t>Mean-Shift Algorithm</a:t>
            </a:r>
            <a:endParaRPr sz="2100"/>
          </a:p>
        </p:txBody>
      </p:sp>
      <p:sp>
        <p:nvSpPr>
          <p:cNvPr id="388" name="Google Shape;388;p37"/>
          <p:cNvSpPr txBox="1"/>
          <p:nvPr>
            <p:ph idx="8" type="subTitle"/>
          </p:nvPr>
        </p:nvSpPr>
        <p:spPr>
          <a:xfrm>
            <a:off x="3589726" y="2823075"/>
            <a:ext cx="3817200" cy="536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100"/>
              <a:t>K-Means/Mean-Shift Merging</a:t>
            </a:r>
            <a:endParaRPr sz="2100"/>
          </a:p>
        </p:txBody>
      </p:sp>
      <p:sp>
        <p:nvSpPr>
          <p:cNvPr id="389" name="Google Shape;389;p37"/>
          <p:cNvSpPr txBox="1"/>
          <p:nvPr>
            <p:ph type="title"/>
          </p:nvPr>
        </p:nvSpPr>
        <p:spPr>
          <a:xfrm>
            <a:off x="7335680" y="724080"/>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0" name="Google Shape;390;p37"/>
          <p:cNvSpPr txBox="1"/>
          <p:nvPr>
            <p:ph idx="9" type="title"/>
          </p:nvPr>
        </p:nvSpPr>
        <p:spPr>
          <a:xfrm>
            <a:off x="7335414" y="1442588"/>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1" name="Google Shape;391;p37"/>
          <p:cNvSpPr txBox="1"/>
          <p:nvPr>
            <p:ph idx="13" type="title"/>
          </p:nvPr>
        </p:nvSpPr>
        <p:spPr>
          <a:xfrm>
            <a:off x="7335414" y="2160707"/>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2" name="Google Shape;392;p37"/>
          <p:cNvSpPr txBox="1"/>
          <p:nvPr>
            <p:ph idx="14" type="title"/>
          </p:nvPr>
        </p:nvSpPr>
        <p:spPr>
          <a:xfrm>
            <a:off x="7335414" y="2895539"/>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93" name="Google Shape;393;p37"/>
          <p:cNvSpPr txBox="1"/>
          <p:nvPr>
            <p:ph idx="7" type="subTitle"/>
          </p:nvPr>
        </p:nvSpPr>
        <p:spPr>
          <a:xfrm>
            <a:off x="4692523" y="3538075"/>
            <a:ext cx="2683200" cy="536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100"/>
              <a:t>DBSCAN</a:t>
            </a:r>
            <a:r>
              <a:rPr lang="en" sz="2100"/>
              <a:t> </a:t>
            </a:r>
            <a:r>
              <a:rPr lang="en" sz="2100"/>
              <a:t>Algorithm</a:t>
            </a:r>
            <a:endParaRPr sz="2100">
              <a:solidFill>
                <a:schemeClr val="accent2"/>
              </a:solidFill>
            </a:endParaRPr>
          </a:p>
        </p:txBody>
      </p:sp>
      <p:sp>
        <p:nvSpPr>
          <p:cNvPr id="394" name="Google Shape;394;p37"/>
          <p:cNvSpPr txBox="1"/>
          <p:nvPr>
            <p:ph idx="8" type="subTitle"/>
          </p:nvPr>
        </p:nvSpPr>
        <p:spPr>
          <a:xfrm>
            <a:off x="5100409" y="4253087"/>
            <a:ext cx="22752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100"/>
              <a:t>Conclusion</a:t>
            </a:r>
            <a:endParaRPr sz="2100"/>
          </a:p>
        </p:txBody>
      </p:sp>
      <p:sp>
        <p:nvSpPr>
          <p:cNvPr id="395" name="Google Shape;395;p37"/>
          <p:cNvSpPr txBox="1"/>
          <p:nvPr>
            <p:ph idx="13" type="title"/>
          </p:nvPr>
        </p:nvSpPr>
        <p:spPr>
          <a:xfrm>
            <a:off x="7335414" y="3590707"/>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6" name="Google Shape;396;p37"/>
          <p:cNvSpPr txBox="1"/>
          <p:nvPr>
            <p:ph idx="14" type="title"/>
          </p:nvPr>
        </p:nvSpPr>
        <p:spPr>
          <a:xfrm>
            <a:off x="7335414" y="4325540"/>
            <a:ext cx="983700" cy="536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4644100" y="1418700"/>
            <a:ext cx="3240600" cy="18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Mean-Shift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6"/>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557" name="Google Shape;557;p56"/>
          <p:cNvSpPr txBox="1"/>
          <p:nvPr/>
        </p:nvSpPr>
        <p:spPr>
          <a:xfrm>
            <a:off x="626225" y="1746625"/>
            <a:ext cx="7919100" cy="1280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lang="en" sz="1600">
                <a:solidFill>
                  <a:srgbClr val="333333"/>
                </a:solidFill>
              </a:rPr>
              <a:t>Mean-Shift is hierarchical </a:t>
            </a:r>
            <a:r>
              <a:rPr lang="en" sz="1600">
                <a:solidFill>
                  <a:srgbClr val="333333"/>
                </a:solidFill>
              </a:rPr>
              <a:t>density</a:t>
            </a:r>
            <a:r>
              <a:rPr lang="en" sz="1600">
                <a:solidFill>
                  <a:srgbClr val="333333"/>
                </a:solidFill>
              </a:rPr>
              <a:t> based clustering algorithm, it assigns the data points to the clusters iteratively by shifting points towards the mode (mode is the highest density of data points in the region, in the context of the Mean-Shift). As such, it is also known as the </a:t>
            </a:r>
            <a:r>
              <a:rPr b="1" lang="en" sz="1600">
                <a:solidFill>
                  <a:srgbClr val="333333"/>
                </a:solidFill>
              </a:rPr>
              <a:t>Mode-seeking algorithm</a:t>
            </a:r>
            <a:r>
              <a:rPr lang="en" sz="1600">
                <a:solidFill>
                  <a:srgbClr val="333333"/>
                </a:solidFill>
              </a:rPr>
              <a:t>.</a:t>
            </a:r>
            <a:endParaRPr sz="1600">
              <a:solidFill>
                <a:srgbClr val="333333"/>
              </a:solidFill>
            </a:endParaRPr>
          </a:p>
        </p:txBody>
      </p:sp>
      <p:sp>
        <p:nvSpPr>
          <p:cNvPr id="558" name="Google Shape;558;p56"/>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pic>
        <p:nvPicPr>
          <p:cNvPr id="559" name="Google Shape;559;p56"/>
          <p:cNvPicPr preferRelativeResize="0"/>
          <p:nvPr/>
        </p:nvPicPr>
        <p:blipFill rotWithShape="1">
          <a:blip r:embed="rId3">
            <a:alphaModFix/>
          </a:blip>
          <a:srcRect b="3420" l="2654" r="3554" t="3112"/>
          <a:stretch/>
        </p:blipFill>
        <p:spPr>
          <a:xfrm>
            <a:off x="2486025" y="3027325"/>
            <a:ext cx="2078850" cy="1693075"/>
          </a:xfrm>
          <a:prstGeom prst="rect">
            <a:avLst/>
          </a:prstGeom>
          <a:noFill/>
          <a:ln>
            <a:noFill/>
          </a:ln>
        </p:spPr>
      </p:pic>
      <p:pic>
        <p:nvPicPr>
          <p:cNvPr id="560" name="Google Shape;560;p56"/>
          <p:cNvPicPr preferRelativeResize="0"/>
          <p:nvPr/>
        </p:nvPicPr>
        <p:blipFill>
          <a:blip r:embed="rId4">
            <a:alphaModFix/>
          </a:blip>
          <a:stretch>
            <a:fillRect/>
          </a:stretch>
        </p:blipFill>
        <p:spPr>
          <a:xfrm>
            <a:off x="4747275" y="3709475"/>
            <a:ext cx="1602400" cy="87161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7"/>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Mean-Shift Algorithm Steps </a:t>
            </a:r>
            <a:endParaRPr>
              <a:solidFill>
                <a:schemeClr val="lt1"/>
              </a:solidFill>
            </a:endParaRPr>
          </a:p>
        </p:txBody>
      </p:sp>
      <p:sp>
        <p:nvSpPr>
          <p:cNvPr id="566" name="Google Shape;566;p57"/>
          <p:cNvSpPr txBox="1"/>
          <p:nvPr>
            <p:ph idx="4" type="subTitle"/>
          </p:nvPr>
        </p:nvSpPr>
        <p:spPr>
          <a:xfrm>
            <a:off x="621800" y="1746500"/>
            <a:ext cx="8201400" cy="1678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Step-1</a:t>
            </a:r>
            <a:r>
              <a:rPr lang="en" sz="1600">
                <a:solidFill>
                  <a:schemeClr val="dk2"/>
                </a:solidFill>
                <a:latin typeface="Arial"/>
                <a:ea typeface="Arial"/>
                <a:cs typeface="Arial"/>
                <a:sym typeface="Arial"/>
              </a:rPr>
              <a:t>: Start with the data points assigned </a:t>
            </a:r>
            <a:r>
              <a:rPr lang="en" sz="1600">
                <a:solidFill>
                  <a:schemeClr val="dk2"/>
                </a:solidFill>
                <a:latin typeface="Arial"/>
                <a:ea typeface="Arial"/>
                <a:cs typeface="Arial"/>
                <a:sym typeface="Arial"/>
              </a:rPr>
              <a:t>to a cluster of their own.</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Step-2</a:t>
            </a:r>
            <a:r>
              <a:rPr lang="en" sz="1600">
                <a:solidFill>
                  <a:schemeClr val="dk2"/>
                </a:solidFill>
                <a:latin typeface="Arial"/>
                <a:ea typeface="Arial"/>
                <a:cs typeface="Arial"/>
                <a:sym typeface="Arial"/>
              </a:rPr>
              <a:t>:</a:t>
            </a:r>
            <a:r>
              <a:rPr lang="en" sz="1600">
                <a:solidFill>
                  <a:schemeClr val="dk2"/>
                </a:solidFill>
                <a:latin typeface="Arial"/>
                <a:ea typeface="Arial"/>
                <a:cs typeface="Arial"/>
                <a:sym typeface="Arial"/>
              </a:rPr>
              <a:t> </a:t>
            </a:r>
            <a:r>
              <a:rPr lang="en" sz="1600">
                <a:solidFill>
                  <a:schemeClr val="dk2"/>
                </a:solidFill>
                <a:latin typeface="Arial"/>
                <a:ea typeface="Arial"/>
                <a:cs typeface="Arial"/>
                <a:sym typeface="Arial"/>
              </a:rPr>
              <a:t>Calculate the mean of all the points lying inside this window.</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Step-3</a:t>
            </a:r>
            <a:r>
              <a:rPr lang="en" sz="1600">
                <a:solidFill>
                  <a:schemeClr val="dk2"/>
                </a:solidFill>
                <a:latin typeface="Arial"/>
                <a:ea typeface="Arial"/>
                <a:cs typeface="Arial"/>
                <a:sym typeface="Arial"/>
              </a:rPr>
              <a:t>:</a:t>
            </a:r>
            <a:r>
              <a:rPr lang="en" sz="1600">
                <a:solidFill>
                  <a:schemeClr val="dk2"/>
                </a:solidFill>
                <a:latin typeface="Arial"/>
                <a:ea typeface="Arial"/>
                <a:cs typeface="Arial"/>
                <a:sym typeface="Arial"/>
              </a:rPr>
              <a:t> </a:t>
            </a:r>
            <a:r>
              <a:rPr lang="en" sz="1600">
                <a:solidFill>
                  <a:schemeClr val="dk2"/>
                </a:solidFill>
                <a:latin typeface="Arial"/>
                <a:ea typeface="Arial"/>
                <a:cs typeface="Arial"/>
                <a:sym typeface="Arial"/>
              </a:rPr>
              <a:t>Shift the window, such that it is lying on the location of the mean.</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Step-4</a:t>
            </a:r>
            <a:r>
              <a:rPr lang="en" sz="1600">
                <a:solidFill>
                  <a:schemeClr val="dk2"/>
                </a:solidFill>
                <a:latin typeface="Arial"/>
                <a:ea typeface="Arial"/>
                <a:cs typeface="Arial"/>
                <a:sym typeface="Arial"/>
              </a:rPr>
              <a:t>:</a:t>
            </a:r>
            <a:r>
              <a:rPr lang="en" sz="1600">
                <a:solidFill>
                  <a:schemeClr val="dk2"/>
                </a:solidFill>
                <a:latin typeface="Arial"/>
                <a:ea typeface="Arial"/>
                <a:cs typeface="Arial"/>
                <a:sym typeface="Arial"/>
              </a:rPr>
              <a:t> </a:t>
            </a:r>
            <a:r>
              <a:rPr lang="en" sz="1600">
                <a:solidFill>
                  <a:schemeClr val="dk2"/>
                </a:solidFill>
                <a:latin typeface="Arial"/>
                <a:ea typeface="Arial"/>
                <a:cs typeface="Arial"/>
                <a:sym typeface="Arial"/>
              </a:rPr>
              <a:t>Iterate</a:t>
            </a:r>
            <a:r>
              <a:rPr lang="en" sz="1600">
                <a:solidFill>
                  <a:schemeClr val="dk2"/>
                </a:solidFill>
                <a:latin typeface="Arial"/>
                <a:ea typeface="Arial"/>
                <a:cs typeface="Arial"/>
                <a:sym typeface="Arial"/>
              </a:rPr>
              <a:t> </a:t>
            </a:r>
            <a:r>
              <a:rPr lang="en" sz="1600">
                <a:solidFill>
                  <a:schemeClr val="dk2"/>
                </a:solidFill>
                <a:latin typeface="Arial"/>
                <a:ea typeface="Arial"/>
                <a:cs typeface="Arial"/>
                <a:sym typeface="Arial"/>
              </a:rPr>
              <a:t>and move </a:t>
            </a:r>
            <a:r>
              <a:rPr lang="en" sz="1600">
                <a:solidFill>
                  <a:schemeClr val="dk2"/>
                </a:solidFill>
                <a:latin typeface="Arial"/>
                <a:ea typeface="Arial"/>
                <a:cs typeface="Arial"/>
                <a:sym typeface="Arial"/>
              </a:rPr>
              <a:t>to the higher density region.</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Step-5</a:t>
            </a:r>
            <a:r>
              <a:rPr lang="en" sz="1600">
                <a:solidFill>
                  <a:schemeClr val="dk2"/>
                </a:solidFill>
                <a:latin typeface="Arial"/>
                <a:ea typeface="Arial"/>
                <a:cs typeface="Arial"/>
                <a:sym typeface="Arial"/>
              </a:rPr>
              <a:t>:</a:t>
            </a:r>
            <a:r>
              <a:rPr lang="en" sz="1600">
                <a:solidFill>
                  <a:schemeClr val="dk2"/>
                </a:solidFill>
                <a:latin typeface="Arial"/>
                <a:ea typeface="Arial"/>
                <a:cs typeface="Arial"/>
                <a:sym typeface="Arial"/>
              </a:rPr>
              <a:t> </a:t>
            </a:r>
            <a:r>
              <a:rPr lang="en" sz="1600">
                <a:solidFill>
                  <a:schemeClr val="dk2"/>
                </a:solidFill>
                <a:latin typeface="Arial"/>
                <a:ea typeface="Arial"/>
                <a:cs typeface="Arial"/>
                <a:sym typeface="Arial"/>
              </a:rPr>
              <a:t>Stop</a:t>
            </a:r>
            <a:r>
              <a:rPr lang="en" sz="1600">
                <a:solidFill>
                  <a:schemeClr val="dk2"/>
                </a:solidFill>
                <a:latin typeface="Arial"/>
                <a:ea typeface="Arial"/>
                <a:cs typeface="Arial"/>
                <a:sym typeface="Arial"/>
              </a:rPr>
              <a:t> once the centroids reach at position from where it cannot move further.</a:t>
            </a:r>
            <a:endParaRPr sz="1600">
              <a:solidFill>
                <a:schemeClr val="dk2"/>
              </a:solidFill>
              <a:latin typeface="Arial"/>
              <a:ea typeface="Arial"/>
              <a:cs typeface="Arial"/>
              <a:sym typeface="Arial"/>
            </a:endParaRPr>
          </a:p>
          <a:p>
            <a:pPr indent="0" lvl="0" marL="457200" rtl="0" algn="l">
              <a:lnSpc>
                <a:spcPct val="115000"/>
              </a:lnSpc>
              <a:spcBef>
                <a:spcPts val="400"/>
              </a:spcBef>
              <a:spcAft>
                <a:spcPts val="0"/>
              </a:spcAft>
              <a:buClr>
                <a:schemeClr val="dk2"/>
              </a:buClr>
              <a:buSzPts val="1100"/>
              <a:buFont typeface="Arial"/>
              <a:buNone/>
            </a:pPr>
            <a:r>
              <a:t/>
            </a:r>
            <a:endParaRPr sz="1350">
              <a:solidFill>
                <a:srgbClr val="3C484E"/>
              </a:solidFill>
              <a:highlight>
                <a:srgbClr val="FFFFFF"/>
              </a:highlight>
              <a:latin typeface="Arial"/>
              <a:ea typeface="Arial"/>
              <a:cs typeface="Arial"/>
              <a:sym typeface="Arial"/>
            </a:endParaRPr>
          </a:p>
          <a:p>
            <a:pPr indent="0" lvl="0" marL="457200" rtl="0" algn="l">
              <a:lnSpc>
                <a:spcPct val="115000"/>
              </a:lnSpc>
              <a:spcBef>
                <a:spcPts val="1600"/>
              </a:spcBef>
              <a:spcAft>
                <a:spcPts val="1600"/>
              </a:spcAft>
              <a:buNone/>
            </a:pPr>
            <a:r>
              <a:t/>
            </a:r>
            <a:endParaRPr b="1" sz="1600">
              <a:solidFill>
                <a:srgbClr val="333333"/>
              </a:solidFill>
              <a:latin typeface="Arial"/>
              <a:ea typeface="Arial"/>
              <a:cs typeface="Arial"/>
              <a:sym typeface="Arial"/>
            </a:endParaRPr>
          </a:p>
        </p:txBody>
      </p:sp>
      <p:sp>
        <p:nvSpPr>
          <p:cNvPr id="567" name="Google Shape;567;p57"/>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Steps</a:t>
            </a:r>
            <a:endParaRPr/>
          </a:p>
        </p:txBody>
      </p:sp>
      <p:sp>
        <p:nvSpPr>
          <p:cNvPr id="568" name="Google Shape;568;p57"/>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8"/>
          <p:cNvPicPr preferRelativeResize="0"/>
          <p:nvPr/>
        </p:nvPicPr>
        <p:blipFill>
          <a:blip r:embed="rId3">
            <a:alphaModFix/>
          </a:blip>
          <a:stretch>
            <a:fillRect/>
          </a:stretch>
        </p:blipFill>
        <p:spPr>
          <a:xfrm>
            <a:off x="4662004" y="1644079"/>
            <a:ext cx="3911200" cy="3180025"/>
          </a:xfrm>
          <a:prstGeom prst="rect">
            <a:avLst/>
          </a:prstGeom>
          <a:noFill/>
          <a:ln>
            <a:noFill/>
          </a:ln>
        </p:spPr>
      </p:pic>
      <p:pic>
        <p:nvPicPr>
          <p:cNvPr id="574" name="Google Shape;574;p58"/>
          <p:cNvPicPr preferRelativeResize="0"/>
          <p:nvPr/>
        </p:nvPicPr>
        <p:blipFill>
          <a:blip r:embed="rId4">
            <a:alphaModFix/>
          </a:blip>
          <a:stretch>
            <a:fillRect/>
          </a:stretch>
        </p:blipFill>
        <p:spPr>
          <a:xfrm>
            <a:off x="598354" y="1670478"/>
            <a:ext cx="3806475" cy="3127250"/>
          </a:xfrm>
          <a:prstGeom prst="rect">
            <a:avLst/>
          </a:prstGeom>
          <a:noFill/>
          <a:ln>
            <a:noFill/>
          </a:ln>
        </p:spPr>
      </p:pic>
      <p:sp>
        <p:nvSpPr>
          <p:cNvPr id="575" name="Google Shape;575;p58"/>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Animation</a:t>
            </a:r>
            <a:endParaRPr/>
          </a:p>
        </p:txBody>
      </p:sp>
      <p:sp>
        <p:nvSpPr>
          <p:cNvPr id="576" name="Google Shape;576;p58"/>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9"/>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a:t>
            </a:r>
            <a:endParaRPr/>
          </a:p>
        </p:txBody>
      </p:sp>
      <p:sp>
        <p:nvSpPr>
          <p:cNvPr id="582" name="Google Shape;582;p59"/>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pic>
        <p:nvPicPr>
          <p:cNvPr id="583" name="Google Shape;583;p59"/>
          <p:cNvPicPr preferRelativeResize="0"/>
          <p:nvPr/>
        </p:nvPicPr>
        <p:blipFill>
          <a:blip r:embed="rId3">
            <a:alphaModFix/>
          </a:blip>
          <a:stretch>
            <a:fillRect/>
          </a:stretch>
        </p:blipFill>
        <p:spPr>
          <a:xfrm>
            <a:off x="201150" y="1434700"/>
            <a:ext cx="4637825" cy="3480200"/>
          </a:xfrm>
          <a:prstGeom prst="rect">
            <a:avLst/>
          </a:prstGeom>
          <a:noFill/>
          <a:ln>
            <a:noFill/>
          </a:ln>
        </p:spPr>
      </p:pic>
      <p:pic>
        <p:nvPicPr>
          <p:cNvPr id="584" name="Google Shape;584;p59"/>
          <p:cNvPicPr preferRelativeResize="0"/>
          <p:nvPr/>
        </p:nvPicPr>
        <p:blipFill>
          <a:blip r:embed="rId4">
            <a:alphaModFix/>
          </a:blip>
          <a:stretch>
            <a:fillRect/>
          </a:stretch>
        </p:blipFill>
        <p:spPr>
          <a:xfrm>
            <a:off x="4406100" y="1705875"/>
            <a:ext cx="4518525" cy="2937850"/>
          </a:xfrm>
          <a:prstGeom prst="rect">
            <a:avLst/>
          </a:prstGeom>
          <a:noFill/>
          <a:ln>
            <a:noFill/>
          </a:ln>
        </p:spPr>
      </p:pic>
      <p:sp>
        <p:nvSpPr>
          <p:cNvPr id="585" name="Google Shape;585;p59"/>
          <p:cNvSpPr txBox="1"/>
          <p:nvPr/>
        </p:nvSpPr>
        <p:spPr>
          <a:xfrm>
            <a:off x="7232925" y="3045350"/>
            <a:ext cx="169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Time : O( N^2 )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Space : O( N )</a:t>
            </a:r>
            <a:endParaRPr b="1">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0"/>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591" name="Google Shape;591;p60"/>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sp>
        <p:nvSpPr>
          <p:cNvPr id="592" name="Google Shape;592;p60"/>
          <p:cNvSpPr/>
          <p:nvPr/>
        </p:nvSpPr>
        <p:spPr>
          <a:xfrm>
            <a:off x="7178950" y="3437125"/>
            <a:ext cx="938400" cy="853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60"/>
          <p:cNvPicPr preferRelativeResize="0"/>
          <p:nvPr/>
        </p:nvPicPr>
        <p:blipFill>
          <a:blip r:embed="rId3">
            <a:alphaModFix/>
          </a:blip>
          <a:stretch>
            <a:fillRect/>
          </a:stretch>
        </p:blipFill>
        <p:spPr>
          <a:xfrm>
            <a:off x="478062" y="2007550"/>
            <a:ext cx="2684675" cy="1838825"/>
          </a:xfrm>
          <a:prstGeom prst="rect">
            <a:avLst/>
          </a:prstGeom>
          <a:noFill/>
          <a:ln>
            <a:noFill/>
          </a:ln>
        </p:spPr>
      </p:pic>
      <p:pic>
        <p:nvPicPr>
          <p:cNvPr id="594" name="Google Shape;594;p60"/>
          <p:cNvPicPr preferRelativeResize="0"/>
          <p:nvPr/>
        </p:nvPicPr>
        <p:blipFill>
          <a:blip r:embed="rId4">
            <a:alphaModFix/>
          </a:blip>
          <a:stretch>
            <a:fillRect/>
          </a:stretch>
        </p:blipFill>
        <p:spPr>
          <a:xfrm>
            <a:off x="5981263" y="1993238"/>
            <a:ext cx="2684675" cy="1867437"/>
          </a:xfrm>
          <a:prstGeom prst="rect">
            <a:avLst/>
          </a:prstGeom>
          <a:noFill/>
          <a:ln>
            <a:noFill/>
          </a:ln>
        </p:spPr>
      </p:pic>
      <p:pic>
        <p:nvPicPr>
          <p:cNvPr id="595" name="Google Shape;595;p60"/>
          <p:cNvPicPr preferRelativeResize="0"/>
          <p:nvPr/>
        </p:nvPicPr>
        <p:blipFill>
          <a:blip r:embed="rId5">
            <a:alphaModFix/>
          </a:blip>
          <a:stretch>
            <a:fillRect/>
          </a:stretch>
        </p:blipFill>
        <p:spPr>
          <a:xfrm>
            <a:off x="3229662" y="2015616"/>
            <a:ext cx="2684675" cy="1822684"/>
          </a:xfrm>
          <a:prstGeom prst="rect">
            <a:avLst/>
          </a:prstGeom>
          <a:noFill/>
          <a:ln>
            <a:noFill/>
          </a:ln>
        </p:spPr>
      </p:pic>
      <p:sp>
        <p:nvSpPr>
          <p:cNvPr id="596" name="Google Shape;596;p60"/>
          <p:cNvSpPr txBox="1"/>
          <p:nvPr/>
        </p:nvSpPr>
        <p:spPr>
          <a:xfrm>
            <a:off x="2546175" y="2029799"/>
            <a:ext cx="580500" cy="3387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R</a:t>
            </a:r>
            <a:r>
              <a:rPr lang="en" sz="1000">
                <a:latin typeface="Roboto"/>
                <a:ea typeface="Roboto"/>
                <a:cs typeface="Roboto"/>
                <a:sym typeface="Roboto"/>
              </a:rPr>
              <a:t> = 3.9</a:t>
            </a:r>
            <a:endParaRPr sz="1000">
              <a:latin typeface="Roboto"/>
              <a:ea typeface="Roboto"/>
              <a:cs typeface="Roboto"/>
              <a:sym typeface="Roboto"/>
            </a:endParaRPr>
          </a:p>
        </p:txBody>
      </p:sp>
      <p:sp>
        <p:nvSpPr>
          <p:cNvPr id="597" name="Google Shape;597;p60"/>
          <p:cNvSpPr txBox="1"/>
          <p:nvPr/>
        </p:nvSpPr>
        <p:spPr>
          <a:xfrm>
            <a:off x="5289375" y="2029799"/>
            <a:ext cx="580500" cy="3387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 = 1.4</a:t>
            </a:r>
            <a:endParaRPr sz="1000">
              <a:latin typeface="Roboto"/>
              <a:ea typeface="Roboto"/>
              <a:cs typeface="Roboto"/>
              <a:sym typeface="Roboto"/>
            </a:endParaRPr>
          </a:p>
        </p:txBody>
      </p:sp>
      <p:sp>
        <p:nvSpPr>
          <p:cNvPr id="598" name="Google Shape;598;p60"/>
          <p:cNvSpPr txBox="1"/>
          <p:nvPr/>
        </p:nvSpPr>
        <p:spPr>
          <a:xfrm>
            <a:off x="7875975" y="2029800"/>
            <a:ext cx="737100" cy="3387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 = 2.62</a:t>
            </a:r>
            <a:endParaRPr sz="10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idx="4" type="subTitle"/>
          </p:nvPr>
        </p:nvSpPr>
        <p:spPr>
          <a:xfrm>
            <a:off x="621792" y="1746504"/>
            <a:ext cx="8029800" cy="1582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No need to provide number of clusters (k) unlike k-means.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Automatically finds basins of attraction (maximum points)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One parameter choice (window size)</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Robust to outliers.</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Robust to noise within the data.</a:t>
            </a:r>
            <a:endParaRPr sz="1600">
              <a:solidFill>
                <a:schemeClr val="dk2"/>
              </a:solidFill>
              <a:latin typeface="Arial"/>
              <a:ea typeface="Arial"/>
              <a:cs typeface="Arial"/>
              <a:sym typeface="Arial"/>
            </a:endParaRPr>
          </a:p>
          <a:p>
            <a:pPr indent="0" lvl="0" marL="457200" rtl="0" algn="l">
              <a:lnSpc>
                <a:spcPct val="115000"/>
              </a:lnSpc>
              <a:spcBef>
                <a:spcPts val="0"/>
              </a:spcBef>
              <a:spcAft>
                <a:spcPts val="1600"/>
              </a:spcAft>
              <a:buNone/>
            </a:pPr>
            <a:r>
              <a:t/>
            </a:r>
            <a:endParaRPr sz="1600">
              <a:latin typeface="Arial"/>
              <a:ea typeface="Arial"/>
              <a:cs typeface="Arial"/>
              <a:sym typeface="Arial"/>
            </a:endParaRPr>
          </a:p>
        </p:txBody>
      </p:sp>
      <p:sp>
        <p:nvSpPr>
          <p:cNvPr id="604" name="Google Shape;604;p61"/>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Advantages</a:t>
            </a:r>
            <a:endParaRPr/>
          </a:p>
        </p:txBody>
      </p:sp>
      <p:sp>
        <p:nvSpPr>
          <p:cNvPr id="605" name="Google Shape;605;p61"/>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2"/>
          <p:cNvSpPr txBox="1"/>
          <p:nvPr>
            <p:ph idx="4" type="subTitle"/>
          </p:nvPr>
        </p:nvSpPr>
        <p:spPr>
          <a:xfrm>
            <a:off x="621792" y="1746504"/>
            <a:ext cx="8029800" cy="1582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Output depends on window size and window size (bandwidth) selection is not trivial.</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Computationally expensive , as it has complexity of O(n^2).</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Does not scale well to large data sets and large dimensions of feature space.</a:t>
            </a:r>
            <a:endParaRPr sz="1600">
              <a:solidFill>
                <a:schemeClr val="dk2"/>
              </a:solidFill>
              <a:latin typeface="Arial"/>
              <a:ea typeface="Arial"/>
              <a:cs typeface="Arial"/>
              <a:sym typeface="Arial"/>
            </a:endParaRPr>
          </a:p>
          <a:p>
            <a:pPr indent="0" lvl="0" marL="457200" rtl="0" algn="l">
              <a:lnSpc>
                <a:spcPct val="115000"/>
              </a:lnSpc>
              <a:spcBef>
                <a:spcPts val="0"/>
              </a:spcBef>
              <a:spcAft>
                <a:spcPts val="1600"/>
              </a:spcAft>
              <a:buNone/>
            </a:pPr>
            <a:r>
              <a:t/>
            </a:r>
            <a:endParaRPr sz="1600">
              <a:latin typeface="Arial"/>
              <a:ea typeface="Arial"/>
              <a:cs typeface="Arial"/>
              <a:sym typeface="Arial"/>
            </a:endParaRPr>
          </a:p>
        </p:txBody>
      </p:sp>
      <p:sp>
        <p:nvSpPr>
          <p:cNvPr id="611" name="Google Shape;611;p62"/>
          <p:cNvSpPr txBox="1"/>
          <p:nvPr>
            <p:ph type="title"/>
          </p:nvPr>
        </p:nvSpPr>
        <p:spPr>
          <a:xfrm>
            <a:off x="713225"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Disa</a:t>
            </a:r>
            <a:r>
              <a:rPr lang="en"/>
              <a:t>dvantages</a:t>
            </a:r>
            <a:endParaRPr/>
          </a:p>
        </p:txBody>
      </p:sp>
      <p:sp>
        <p:nvSpPr>
          <p:cNvPr id="612" name="Google Shape;612;p62"/>
          <p:cNvSpPr txBox="1"/>
          <p:nvPr>
            <p:ph type="title"/>
          </p:nvPr>
        </p:nvSpPr>
        <p:spPr>
          <a:xfrm>
            <a:off x="3464825"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3"/>
          <p:cNvSpPr/>
          <p:nvPr/>
        </p:nvSpPr>
        <p:spPr>
          <a:xfrm>
            <a:off x="1623145" y="2455004"/>
            <a:ext cx="39573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p:cNvSpPr txBox="1"/>
          <p:nvPr/>
        </p:nvSpPr>
        <p:spPr>
          <a:xfrm>
            <a:off x="1741645" y="2532492"/>
            <a:ext cx="372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Object Contour Detection</a:t>
            </a:r>
            <a:endParaRPr b="1" sz="2000" u="sng">
              <a:solidFill>
                <a:schemeClr val="lt1"/>
              </a:solidFill>
              <a:latin typeface="Oswald"/>
              <a:ea typeface="Oswald"/>
              <a:cs typeface="Oswald"/>
              <a:sym typeface="Oswald"/>
            </a:endParaRPr>
          </a:p>
        </p:txBody>
      </p:sp>
      <p:sp>
        <p:nvSpPr>
          <p:cNvPr id="619" name="Google Shape;619;p63"/>
          <p:cNvSpPr/>
          <p:nvPr/>
        </p:nvSpPr>
        <p:spPr>
          <a:xfrm>
            <a:off x="1264920" y="1746504"/>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620" name="Google Shape;620;p63"/>
          <p:cNvSpPr txBox="1"/>
          <p:nvPr/>
        </p:nvSpPr>
        <p:spPr>
          <a:xfrm>
            <a:off x="1507620" y="1794354"/>
            <a:ext cx="347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Clustering</a:t>
            </a:r>
            <a:endParaRPr b="1" sz="2000" u="sng">
              <a:solidFill>
                <a:schemeClr val="lt1"/>
              </a:solidFill>
              <a:latin typeface="Oswald"/>
              <a:ea typeface="Oswald"/>
              <a:cs typeface="Oswald"/>
              <a:sym typeface="Oswald"/>
            </a:endParaRPr>
          </a:p>
        </p:txBody>
      </p:sp>
      <p:sp>
        <p:nvSpPr>
          <p:cNvPr id="621" name="Google Shape;621;p63"/>
          <p:cNvSpPr/>
          <p:nvPr/>
        </p:nvSpPr>
        <p:spPr>
          <a:xfrm>
            <a:off x="2658070" y="3902917"/>
            <a:ext cx="44577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3"/>
          <p:cNvSpPr txBox="1"/>
          <p:nvPr/>
        </p:nvSpPr>
        <p:spPr>
          <a:xfrm>
            <a:off x="2635270" y="3966217"/>
            <a:ext cx="4503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Object Tracking</a:t>
            </a:r>
            <a:endParaRPr b="1" sz="2000" u="sng">
              <a:solidFill>
                <a:schemeClr val="lt1"/>
              </a:solidFill>
              <a:latin typeface="Oswald"/>
              <a:ea typeface="Oswald"/>
              <a:cs typeface="Oswald"/>
              <a:sym typeface="Oswald"/>
            </a:endParaRPr>
          </a:p>
        </p:txBody>
      </p:sp>
      <p:sp>
        <p:nvSpPr>
          <p:cNvPr id="623" name="Google Shape;623;p63"/>
          <p:cNvSpPr/>
          <p:nvPr/>
        </p:nvSpPr>
        <p:spPr>
          <a:xfrm>
            <a:off x="2161020" y="3178954"/>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txBox="1"/>
          <p:nvPr/>
        </p:nvSpPr>
        <p:spPr>
          <a:xfrm>
            <a:off x="2346120" y="3248717"/>
            <a:ext cx="358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Image </a:t>
            </a:r>
            <a:r>
              <a:rPr b="1" lang="en" sz="2000" u="sng">
                <a:solidFill>
                  <a:schemeClr val="lt1"/>
                </a:solidFill>
                <a:latin typeface="Oswald"/>
                <a:ea typeface="Oswald"/>
                <a:cs typeface="Oswald"/>
                <a:sym typeface="Oswald"/>
              </a:rPr>
              <a:t>Segmentation</a:t>
            </a:r>
            <a:endParaRPr b="1" sz="2000" u="sng">
              <a:solidFill>
                <a:schemeClr val="lt1"/>
              </a:solidFill>
              <a:latin typeface="Oswald"/>
              <a:ea typeface="Oswald"/>
              <a:cs typeface="Oswald"/>
              <a:sym typeface="Oswald"/>
            </a:endParaRPr>
          </a:p>
        </p:txBody>
      </p:sp>
      <p:sp>
        <p:nvSpPr>
          <p:cNvPr id="625" name="Google Shape;625;p63"/>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626" name="Google Shape;626;p63"/>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Mean-Shift </a:t>
            </a:r>
            <a:endParaRPr>
              <a:solidFill>
                <a:srgbClr val="F2F4F6"/>
              </a:solidFill>
            </a:endParaRPr>
          </a:p>
        </p:txBody>
      </p:sp>
      <p:pic>
        <p:nvPicPr>
          <p:cNvPr id="627" name="Google Shape;627;p63"/>
          <p:cNvPicPr preferRelativeResize="0"/>
          <p:nvPr/>
        </p:nvPicPr>
        <p:blipFill>
          <a:blip r:embed="rId3">
            <a:alphaModFix/>
          </a:blip>
          <a:stretch>
            <a:fillRect/>
          </a:stretch>
        </p:blipFill>
        <p:spPr>
          <a:xfrm>
            <a:off x="5933225" y="1038700"/>
            <a:ext cx="1850758" cy="1452790"/>
          </a:xfrm>
          <a:prstGeom prst="rect">
            <a:avLst/>
          </a:prstGeom>
          <a:noFill/>
          <a:ln>
            <a:noFill/>
          </a:ln>
        </p:spPr>
      </p:pic>
      <p:pic>
        <p:nvPicPr>
          <p:cNvPr id="628" name="Google Shape;628;p63"/>
          <p:cNvPicPr preferRelativeResize="0"/>
          <p:nvPr/>
        </p:nvPicPr>
        <p:blipFill>
          <a:blip r:embed="rId4">
            <a:alphaModFix/>
          </a:blip>
          <a:stretch>
            <a:fillRect/>
          </a:stretch>
        </p:blipFill>
        <p:spPr>
          <a:xfrm>
            <a:off x="7248118" y="1981835"/>
            <a:ext cx="1884557" cy="14788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4"/>
          <p:cNvSpPr/>
          <p:nvPr/>
        </p:nvSpPr>
        <p:spPr>
          <a:xfrm>
            <a:off x="2718000" y="2961775"/>
            <a:ext cx="755700" cy="792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p:cNvSpPr txBox="1"/>
          <p:nvPr>
            <p:ph type="title"/>
          </p:nvPr>
        </p:nvSpPr>
        <p:spPr>
          <a:xfrm>
            <a:off x="4634575" y="512625"/>
            <a:ext cx="3240600" cy="18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Merging Mean-Shift with K-Means </a:t>
            </a:r>
            <a:endParaRPr/>
          </a:p>
          <a:p>
            <a:pPr indent="0" lvl="0" marL="0" rtl="0" algn="r">
              <a:spcBef>
                <a:spcPts val="0"/>
              </a:spcBef>
              <a:spcAft>
                <a:spcPts val="0"/>
              </a:spcAft>
              <a:buNone/>
            </a:pPr>
            <a:r>
              <a:t/>
            </a:r>
            <a:endParaRPr/>
          </a:p>
        </p:txBody>
      </p:sp>
      <p:pic>
        <p:nvPicPr>
          <p:cNvPr id="635" name="Google Shape;635;p64"/>
          <p:cNvPicPr preferRelativeResize="0"/>
          <p:nvPr/>
        </p:nvPicPr>
        <p:blipFill>
          <a:blip r:embed="rId3">
            <a:alphaModFix/>
          </a:blip>
          <a:stretch>
            <a:fillRect/>
          </a:stretch>
        </p:blipFill>
        <p:spPr>
          <a:xfrm>
            <a:off x="2992638" y="2188100"/>
            <a:ext cx="5837626" cy="2568550"/>
          </a:xfrm>
          <a:prstGeom prst="rect">
            <a:avLst/>
          </a:prstGeom>
          <a:noFill/>
          <a:ln>
            <a:noFill/>
          </a:ln>
          <a:effectLst>
            <a:outerShdw blurRad="57150" rotWithShape="0" algn="bl" dir="2040000" dist="76200">
              <a:srgbClr val="000000">
                <a:alpha val="41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1922300" y="2800725"/>
            <a:ext cx="5625600" cy="271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Clustering/</a:t>
            </a:r>
            <a:r>
              <a:rPr lang="en" sz="1600"/>
              <a:t>Cluster analysis</a:t>
            </a:r>
            <a:r>
              <a:rPr lang="en" sz="1600"/>
              <a:t> is an unsupervised</a:t>
            </a:r>
            <a:endParaRPr sz="1600"/>
          </a:p>
          <a:p>
            <a:pPr indent="0" lvl="0" marL="0" rtl="0" algn="ctr">
              <a:spcBef>
                <a:spcPts val="0"/>
              </a:spcBef>
              <a:spcAft>
                <a:spcPts val="0"/>
              </a:spcAft>
              <a:buNone/>
            </a:pPr>
            <a:r>
              <a:rPr lang="en" sz="1600"/>
              <a:t>machine learning task.</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It involves automatically discovering natural grouping in data. Unlike supervised learning (like predictive modeling), clustering algorithms only interpret the input data and find natural groups or clusters in feature space.</a:t>
            </a:r>
            <a:endParaRPr sz="1600"/>
          </a:p>
        </p:txBody>
      </p:sp>
      <p:sp>
        <p:nvSpPr>
          <p:cNvPr id="402" name="Google Shape;402;p38"/>
          <p:cNvSpPr txBox="1"/>
          <p:nvPr/>
        </p:nvSpPr>
        <p:spPr>
          <a:xfrm>
            <a:off x="1649000" y="2046650"/>
            <a:ext cx="61722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en" sz="3000">
                <a:solidFill>
                  <a:schemeClr val="accent1"/>
                </a:solidFill>
                <a:latin typeface="Oswald"/>
                <a:ea typeface="Oswald"/>
                <a:cs typeface="Oswald"/>
                <a:sym typeface="Oswald"/>
              </a:rPr>
              <a:t>Clustering</a:t>
            </a:r>
            <a:endParaRPr>
              <a:solidFill>
                <a:schemeClr val="accen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65"/>
          <p:cNvPicPr preferRelativeResize="0"/>
          <p:nvPr/>
        </p:nvPicPr>
        <p:blipFill rotWithShape="1">
          <a:blip r:embed="rId3">
            <a:alphaModFix/>
          </a:blip>
          <a:srcRect b="0" l="6507" r="50456" t="0"/>
          <a:stretch/>
        </p:blipFill>
        <p:spPr>
          <a:xfrm>
            <a:off x="588500" y="1551125"/>
            <a:ext cx="4019223" cy="1342075"/>
          </a:xfrm>
          <a:prstGeom prst="rect">
            <a:avLst/>
          </a:prstGeom>
          <a:noFill/>
          <a:ln>
            <a:noFill/>
          </a:ln>
        </p:spPr>
      </p:pic>
      <p:pic>
        <p:nvPicPr>
          <p:cNvPr id="641" name="Google Shape;641;p65"/>
          <p:cNvPicPr preferRelativeResize="0"/>
          <p:nvPr/>
        </p:nvPicPr>
        <p:blipFill>
          <a:blip r:embed="rId4">
            <a:alphaModFix/>
          </a:blip>
          <a:stretch>
            <a:fillRect/>
          </a:stretch>
        </p:blipFill>
        <p:spPr>
          <a:xfrm>
            <a:off x="1066725" y="2929738"/>
            <a:ext cx="3029109" cy="2017350"/>
          </a:xfrm>
          <a:prstGeom prst="rect">
            <a:avLst/>
          </a:prstGeom>
          <a:noFill/>
          <a:ln>
            <a:noFill/>
          </a:ln>
        </p:spPr>
      </p:pic>
      <p:pic>
        <p:nvPicPr>
          <p:cNvPr id="642" name="Google Shape;642;p65"/>
          <p:cNvPicPr preferRelativeResize="0"/>
          <p:nvPr/>
        </p:nvPicPr>
        <p:blipFill rotWithShape="1">
          <a:blip r:embed="rId5">
            <a:alphaModFix/>
          </a:blip>
          <a:srcRect b="0" l="1124" r="1124" t="0"/>
          <a:stretch/>
        </p:blipFill>
        <p:spPr>
          <a:xfrm>
            <a:off x="5252425" y="2969388"/>
            <a:ext cx="2910050" cy="1938064"/>
          </a:xfrm>
          <a:prstGeom prst="rect">
            <a:avLst/>
          </a:prstGeom>
          <a:noFill/>
          <a:ln>
            <a:noFill/>
          </a:ln>
        </p:spPr>
      </p:pic>
      <p:pic>
        <p:nvPicPr>
          <p:cNvPr id="643" name="Google Shape;643;p65"/>
          <p:cNvPicPr preferRelativeResize="0"/>
          <p:nvPr/>
        </p:nvPicPr>
        <p:blipFill rotWithShape="1">
          <a:blip r:embed="rId6">
            <a:alphaModFix/>
          </a:blip>
          <a:srcRect b="0" l="5590" r="52283" t="0"/>
          <a:stretch/>
        </p:blipFill>
        <p:spPr>
          <a:xfrm>
            <a:off x="4757200" y="1567225"/>
            <a:ext cx="3900499" cy="1270225"/>
          </a:xfrm>
          <a:prstGeom prst="rect">
            <a:avLst/>
          </a:prstGeom>
          <a:noFill/>
          <a:ln>
            <a:noFill/>
          </a:ln>
        </p:spPr>
      </p:pic>
      <p:sp>
        <p:nvSpPr>
          <p:cNvPr id="644" name="Google Shape;644;p65"/>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 K = </a:t>
            </a:r>
            <a:r>
              <a:rPr lang="en">
                <a:solidFill>
                  <a:srgbClr val="000000"/>
                </a:solidFill>
              </a:rPr>
              <a:t>5</a:t>
            </a:r>
            <a:r>
              <a:rPr lang="en"/>
              <a:t> &amp; K = </a:t>
            </a:r>
            <a:r>
              <a:rPr lang="en">
                <a:solidFill>
                  <a:schemeClr val="dk2"/>
                </a:solidFill>
              </a:rPr>
              <a:t>10 </a:t>
            </a:r>
            <a:r>
              <a:rPr lang="en"/>
              <a:t>)</a:t>
            </a:r>
            <a:r>
              <a:rPr lang="en">
                <a:solidFill>
                  <a:schemeClr val="dk2"/>
                </a:solidFill>
              </a:rPr>
              <a:t> </a:t>
            </a:r>
            <a:endParaRPr>
              <a:solidFill>
                <a:schemeClr val="dk2"/>
              </a:solidFill>
            </a:endParaRPr>
          </a:p>
        </p:txBody>
      </p:sp>
      <p:sp>
        <p:nvSpPr>
          <p:cNvPr id="645" name="Google Shape;645;p65"/>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6"/>
          <p:cNvPicPr preferRelativeResize="0"/>
          <p:nvPr/>
        </p:nvPicPr>
        <p:blipFill rotWithShape="1">
          <a:blip r:embed="rId3">
            <a:alphaModFix/>
          </a:blip>
          <a:srcRect b="0" l="6337" r="43802" t="0"/>
          <a:stretch/>
        </p:blipFill>
        <p:spPr>
          <a:xfrm>
            <a:off x="792950" y="1549825"/>
            <a:ext cx="4116674" cy="3025750"/>
          </a:xfrm>
          <a:prstGeom prst="rect">
            <a:avLst/>
          </a:prstGeom>
          <a:noFill/>
          <a:ln>
            <a:noFill/>
          </a:ln>
        </p:spPr>
      </p:pic>
      <p:pic>
        <p:nvPicPr>
          <p:cNvPr id="651" name="Google Shape;651;p66"/>
          <p:cNvPicPr preferRelativeResize="0"/>
          <p:nvPr/>
        </p:nvPicPr>
        <p:blipFill rotWithShape="1">
          <a:blip r:embed="rId4">
            <a:alphaModFix/>
          </a:blip>
          <a:srcRect b="3779" l="0" r="0" t="-3780"/>
          <a:stretch/>
        </p:blipFill>
        <p:spPr>
          <a:xfrm>
            <a:off x="5095825" y="1385513"/>
            <a:ext cx="3029109" cy="2017350"/>
          </a:xfrm>
          <a:prstGeom prst="rect">
            <a:avLst/>
          </a:prstGeom>
          <a:noFill/>
          <a:ln>
            <a:noFill/>
          </a:ln>
        </p:spPr>
      </p:pic>
      <p:sp>
        <p:nvSpPr>
          <p:cNvPr id="652" name="Google Shape;652;p66"/>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 K = </a:t>
            </a:r>
            <a:r>
              <a:rPr lang="en">
                <a:solidFill>
                  <a:schemeClr val="dk2"/>
                </a:solidFill>
              </a:rPr>
              <a:t>5</a:t>
            </a:r>
            <a:r>
              <a:rPr lang="en"/>
              <a:t> )</a:t>
            </a:r>
            <a:endParaRPr/>
          </a:p>
        </p:txBody>
      </p:sp>
      <p:sp>
        <p:nvSpPr>
          <p:cNvPr id="653" name="Google Shape;653;p66"/>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 &amp; Mean-Shift </a:t>
            </a:r>
            <a:endParaRPr>
              <a:solidFill>
                <a:srgbClr val="F2F4F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7"/>
          <p:cNvPicPr preferRelativeResize="0"/>
          <p:nvPr/>
        </p:nvPicPr>
        <p:blipFill rotWithShape="1">
          <a:blip r:embed="rId3">
            <a:alphaModFix/>
          </a:blip>
          <a:srcRect b="1727" l="5961" r="43132" t="1737"/>
          <a:stretch/>
        </p:blipFill>
        <p:spPr>
          <a:xfrm>
            <a:off x="804672" y="1545336"/>
            <a:ext cx="4189799" cy="3016225"/>
          </a:xfrm>
          <a:prstGeom prst="rect">
            <a:avLst/>
          </a:prstGeom>
          <a:noFill/>
          <a:ln>
            <a:noFill/>
          </a:ln>
        </p:spPr>
      </p:pic>
      <p:pic>
        <p:nvPicPr>
          <p:cNvPr id="659" name="Google Shape;659;p67"/>
          <p:cNvPicPr preferRelativeResize="0"/>
          <p:nvPr/>
        </p:nvPicPr>
        <p:blipFill>
          <a:blip r:embed="rId4">
            <a:alphaModFix/>
          </a:blip>
          <a:stretch>
            <a:fillRect/>
          </a:stretch>
        </p:blipFill>
        <p:spPr>
          <a:xfrm>
            <a:off x="5093208" y="1466088"/>
            <a:ext cx="3029109" cy="2017350"/>
          </a:xfrm>
          <a:prstGeom prst="rect">
            <a:avLst/>
          </a:prstGeom>
          <a:noFill/>
          <a:ln>
            <a:noFill/>
          </a:ln>
        </p:spPr>
      </p:pic>
      <p:sp>
        <p:nvSpPr>
          <p:cNvPr id="660" name="Google Shape;660;p67"/>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 K = </a:t>
            </a:r>
            <a:r>
              <a:rPr lang="en">
                <a:solidFill>
                  <a:schemeClr val="dk2"/>
                </a:solidFill>
              </a:rPr>
              <a:t>10</a:t>
            </a:r>
            <a:r>
              <a:rPr lang="en"/>
              <a:t> )</a:t>
            </a:r>
            <a:endParaRPr/>
          </a:p>
        </p:txBody>
      </p:sp>
      <p:sp>
        <p:nvSpPr>
          <p:cNvPr id="661" name="Google Shape;661;p67"/>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 &amp; Mean-Shift </a:t>
            </a:r>
            <a:endParaRPr>
              <a:solidFill>
                <a:srgbClr val="F2F4F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8"/>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Non-Convex Sets</a:t>
            </a:r>
            <a:endParaRPr/>
          </a:p>
        </p:txBody>
      </p:sp>
      <p:sp>
        <p:nvSpPr>
          <p:cNvPr id="667" name="Google Shape;667;p68"/>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 &amp; Mean-Shift </a:t>
            </a:r>
            <a:endParaRPr>
              <a:solidFill>
                <a:srgbClr val="F2F4F6"/>
              </a:solidFill>
            </a:endParaRPr>
          </a:p>
        </p:txBody>
      </p:sp>
      <p:pic>
        <p:nvPicPr>
          <p:cNvPr id="668" name="Google Shape;668;p68"/>
          <p:cNvPicPr preferRelativeResize="0"/>
          <p:nvPr/>
        </p:nvPicPr>
        <p:blipFill>
          <a:blip r:embed="rId3">
            <a:alphaModFix/>
          </a:blip>
          <a:stretch>
            <a:fillRect/>
          </a:stretch>
        </p:blipFill>
        <p:spPr>
          <a:xfrm>
            <a:off x="457200" y="1587100"/>
            <a:ext cx="3588925" cy="2377675"/>
          </a:xfrm>
          <a:prstGeom prst="rect">
            <a:avLst/>
          </a:prstGeom>
          <a:noFill/>
          <a:ln>
            <a:noFill/>
          </a:ln>
        </p:spPr>
      </p:pic>
      <p:sp>
        <p:nvSpPr>
          <p:cNvPr id="669" name="Google Shape;669;p68"/>
          <p:cNvSpPr txBox="1"/>
          <p:nvPr/>
        </p:nvSpPr>
        <p:spPr>
          <a:xfrm>
            <a:off x="3308175" y="1724999"/>
            <a:ext cx="580500" cy="3387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 = 20</a:t>
            </a:r>
            <a:endParaRPr sz="1000">
              <a:latin typeface="Roboto"/>
              <a:ea typeface="Roboto"/>
              <a:cs typeface="Roboto"/>
              <a:sym typeface="Roboto"/>
            </a:endParaRPr>
          </a:p>
        </p:txBody>
      </p:sp>
      <p:pic>
        <p:nvPicPr>
          <p:cNvPr id="670" name="Google Shape;670;p68"/>
          <p:cNvPicPr preferRelativeResize="0"/>
          <p:nvPr/>
        </p:nvPicPr>
        <p:blipFill>
          <a:blip r:embed="rId4">
            <a:alphaModFix/>
          </a:blip>
          <a:stretch>
            <a:fillRect/>
          </a:stretch>
        </p:blipFill>
        <p:spPr>
          <a:xfrm>
            <a:off x="4112049" y="1505000"/>
            <a:ext cx="3961825" cy="247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9"/>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Concentric </a:t>
            </a:r>
            <a:r>
              <a:rPr lang="en"/>
              <a:t>Sets</a:t>
            </a:r>
            <a:endParaRPr/>
          </a:p>
        </p:txBody>
      </p:sp>
      <p:sp>
        <p:nvSpPr>
          <p:cNvPr id="676" name="Google Shape;676;p69"/>
          <p:cNvSpPr txBox="1"/>
          <p:nvPr>
            <p:ph type="title"/>
          </p:nvPr>
        </p:nvSpPr>
        <p:spPr>
          <a:xfrm>
            <a:off x="2696700" y="353625"/>
            <a:ext cx="37506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 &amp; Mean-Shift </a:t>
            </a:r>
            <a:endParaRPr>
              <a:solidFill>
                <a:srgbClr val="F2F4F6"/>
              </a:solidFill>
            </a:endParaRPr>
          </a:p>
        </p:txBody>
      </p:sp>
      <p:pic>
        <p:nvPicPr>
          <p:cNvPr id="677" name="Google Shape;677;p69"/>
          <p:cNvPicPr preferRelativeResize="0"/>
          <p:nvPr/>
        </p:nvPicPr>
        <p:blipFill>
          <a:blip r:embed="rId3">
            <a:alphaModFix/>
          </a:blip>
          <a:stretch>
            <a:fillRect/>
          </a:stretch>
        </p:blipFill>
        <p:spPr>
          <a:xfrm>
            <a:off x="304800" y="1530299"/>
            <a:ext cx="3807248" cy="2522302"/>
          </a:xfrm>
          <a:prstGeom prst="rect">
            <a:avLst/>
          </a:prstGeom>
          <a:noFill/>
          <a:ln>
            <a:noFill/>
          </a:ln>
        </p:spPr>
      </p:pic>
      <p:sp>
        <p:nvSpPr>
          <p:cNvPr id="678" name="Google Shape;678;p69"/>
          <p:cNvSpPr txBox="1"/>
          <p:nvPr/>
        </p:nvSpPr>
        <p:spPr>
          <a:xfrm>
            <a:off x="3384375" y="1648799"/>
            <a:ext cx="580500" cy="3387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K = 20</a:t>
            </a:r>
            <a:endParaRPr sz="1000">
              <a:latin typeface="Roboto"/>
              <a:ea typeface="Roboto"/>
              <a:cs typeface="Roboto"/>
              <a:sym typeface="Roboto"/>
            </a:endParaRPr>
          </a:p>
        </p:txBody>
      </p:sp>
      <p:pic>
        <p:nvPicPr>
          <p:cNvPr id="679" name="Google Shape;679;p69"/>
          <p:cNvPicPr preferRelativeResize="0"/>
          <p:nvPr/>
        </p:nvPicPr>
        <p:blipFill>
          <a:blip r:embed="rId4">
            <a:alphaModFix/>
          </a:blip>
          <a:stretch>
            <a:fillRect/>
          </a:stretch>
        </p:blipFill>
        <p:spPr>
          <a:xfrm>
            <a:off x="4331475" y="1526125"/>
            <a:ext cx="3807250" cy="2525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0"/>
          <p:cNvSpPr txBox="1"/>
          <p:nvPr>
            <p:ph type="title"/>
          </p:nvPr>
        </p:nvSpPr>
        <p:spPr>
          <a:xfrm>
            <a:off x="4644100" y="1418700"/>
            <a:ext cx="3240600" cy="18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DBSCAN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1"/>
          <p:cNvSpPr txBox="1"/>
          <p:nvPr/>
        </p:nvSpPr>
        <p:spPr>
          <a:xfrm>
            <a:off x="612450" y="1545175"/>
            <a:ext cx="7919100" cy="1125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b="1" lang="en" sz="1600">
                <a:solidFill>
                  <a:srgbClr val="333333"/>
                </a:solidFill>
              </a:rPr>
              <a:t>DBSCAN</a:t>
            </a:r>
            <a:r>
              <a:rPr lang="en" sz="1600">
                <a:solidFill>
                  <a:srgbClr val="333333"/>
                </a:solidFill>
              </a:rPr>
              <a:t> ( </a:t>
            </a:r>
            <a:r>
              <a:rPr lang="en" sz="1600">
                <a:solidFill>
                  <a:srgbClr val="333333"/>
                </a:solidFill>
              </a:rPr>
              <a:t>Density-based spatial clustering of applications with noise ) is a density-based clustering.</a:t>
            </a:r>
            <a:endParaRPr sz="1600">
              <a:solidFill>
                <a:srgbClr val="333333"/>
              </a:solidFill>
            </a:endParaRPr>
          </a:p>
          <a:p>
            <a:pPr indent="0" lvl="0" marL="457200" rtl="0" algn="l">
              <a:lnSpc>
                <a:spcPct val="115000"/>
              </a:lnSpc>
              <a:spcBef>
                <a:spcPts val="1000"/>
              </a:spcBef>
              <a:spcAft>
                <a:spcPts val="0"/>
              </a:spcAft>
              <a:buNone/>
            </a:pPr>
            <a:r>
              <a:t/>
            </a:r>
            <a:endParaRPr sz="1600">
              <a:solidFill>
                <a:srgbClr val="333333"/>
              </a:solidFill>
            </a:endParaRPr>
          </a:p>
        </p:txBody>
      </p:sp>
      <p:sp>
        <p:nvSpPr>
          <p:cNvPr id="690" name="Google Shape;690;p71"/>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691" name="Google Shape;691;p71"/>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2F4F6"/>
                </a:solidFill>
              </a:rPr>
              <a:t>DBSCAN </a:t>
            </a:r>
            <a:endParaRPr>
              <a:solidFill>
                <a:srgbClr val="F2F4F6"/>
              </a:solidFill>
            </a:endParaRPr>
          </a:p>
          <a:p>
            <a:pPr indent="0" lvl="0" marL="0" rtl="0" algn="ctr">
              <a:spcBef>
                <a:spcPts val="0"/>
              </a:spcBef>
              <a:spcAft>
                <a:spcPts val="0"/>
              </a:spcAft>
              <a:buNone/>
            </a:pPr>
            <a:r>
              <a:t/>
            </a:r>
            <a:endParaRPr>
              <a:solidFill>
                <a:srgbClr val="F2F4F6"/>
              </a:solidFill>
            </a:endParaRPr>
          </a:p>
        </p:txBody>
      </p:sp>
      <p:pic>
        <p:nvPicPr>
          <p:cNvPr id="692" name="Google Shape;692;p71"/>
          <p:cNvPicPr preferRelativeResize="0"/>
          <p:nvPr/>
        </p:nvPicPr>
        <p:blipFill>
          <a:blip r:embed="rId3">
            <a:alphaModFix/>
          </a:blip>
          <a:stretch>
            <a:fillRect/>
          </a:stretch>
        </p:blipFill>
        <p:spPr>
          <a:xfrm>
            <a:off x="5617200" y="2142025"/>
            <a:ext cx="3448050" cy="2201125"/>
          </a:xfrm>
          <a:prstGeom prst="rect">
            <a:avLst/>
          </a:prstGeom>
          <a:noFill/>
          <a:ln>
            <a:noFill/>
          </a:ln>
        </p:spPr>
      </p:pic>
      <p:sp>
        <p:nvSpPr>
          <p:cNvPr id="693" name="Google Shape;693;p71"/>
          <p:cNvSpPr txBox="1"/>
          <p:nvPr/>
        </p:nvSpPr>
        <p:spPr>
          <a:xfrm>
            <a:off x="612450" y="1956338"/>
            <a:ext cx="4875000" cy="2386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t/>
            </a:r>
            <a:endParaRPr sz="1600">
              <a:solidFill>
                <a:srgbClr val="333333"/>
              </a:solidFill>
            </a:endParaRPr>
          </a:p>
          <a:p>
            <a:pPr indent="0" lvl="0" marL="457200" rtl="0" algn="just">
              <a:lnSpc>
                <a:spcPct val="115000"/>
              </a:lnSpc>
              <a:spcBef>
                <a:spcPts val="0"/>
              </a:spcBef>
              <a:spcAft>
                <a:spcPts val="0"/>
              </a:spcAft>
              <a:buNone/>
            </a:pPr>
            <a:r>
              <a:rPr b="1" lang="en" sz="1600">
                <a:solidFill>
                  <a:srgbClr val="444444"/>
                </a:solidFill>
                <a:highlight>
                  <a:srgbClr val="FFFFFF"/>
                </a:highlight>
              </a:rPr>
              <a:t>Two parameters:</a:t>
            </a:r>
            <a:endParaRPr b="1" sz="1600">
              <a:solidFill>
                <a:srgbClr val="444444"/>
              </a:solidFill>
              <a:highlight>
                <a:srgbClr val="FFFFFF"/>
              </a:highlight>
            </a:endParaRPr>
          </a:p>
          <a:p>
            <a:pPr indent="0" lvl="0" marL="457200" rtl="0" algn="just">
              <a:lnSpc>
                <a:spcPct val="115000"/>
              </a:lnSpc>
              <a:spcBef>
                <a:spcPts val="0"/>
              </a:spcBef>
              <a:spcAft>
                <a:spcPts val="0"/>
              </a:spcAft>
              <a:buNone/>
            </a:pPr>
            <a:r>
              <a:rPr b="1" lang="en" sz="1600">
                <a:solidFill>
                  <a:srgbClr val="444444"/>
                </a:solidFill>
                <a:highlight>
                  <a:srgbClr val="FFFFFF"/>
                </a:highlight>
              </a:rPr>
              <a:t>Eps (ε):</a:t>
            </a:r>
            <a:r>
              <a:rPr lang="en" sz="1600">
                <a:solidFill>
                  <a:srgbClr val="444444"/>
                </a:solidFill>
                <a:highlight>
                  <a:srgbClr val="FFFFFF"/>
                </a:highlight>
              </a:rPr>
              <a:t> Maximum radius of the neighborhood</a:t>
            </a:r>
            <a:endParaRPr sz="1600">
              <a:solidFill>
                <a:srgbClr val="444444"/>
              </a:solidFill>
              <a:highlight>
                <a:srgbClr val="FFFFFF"/>
              </a:highlight>
            </a:endParaRPr>
          </a:p>
          <a:p>
            <a:pPr indent="0" lvl="0" marL="457200" rtl="0" algn="just">
              <a:lnSpc>
                <a:spcPct val="115000"/>
              </a:lnSpc>
              <a:spcBef>
                <a:spcPts val="0"/>
              </a:spcBef>
              <a:spcAft>
                <a:spcPts val="0"/>
              </a:spcAft>
              <a:buNone/>
            </a:pPr>
            <a:r>
              <a:rPr b="1" lang="en" sz="1600">
                <a:solidFill>
                  <a:srgbClr val="444444"/>
                </a:solidFill>
                <a:highlight>
                  <a:srgbClr val="FFFFFF"/>
                </a:highlight>
              </a:rPr>
              <a:t>MinPts:</a:t>
            </a:r>
            <a:r>
              <a:rPr lang="en" sz="1600">
                <a:solidFill>
                  <a:srgbClr val="444444"/>
                </a:solidFill>
                <a:highlight>
                  <a:srgbClr val="FFFFFF"/>
                </a:highlight>
              </a:rPr>
              <a:t> Minimum number of points in the Eps-neighborhood of a point</a:t>
            </a:r>
            <a:endParaRPr sz="1600">
              <a:solidFill>
                <a:srgbClr val="444444"/>
              </a:solidFill>
              <a:highlight>
                <a:srgbClr val="FFFFFF"/>
              </a:highlight>
            </a:endParaRPr>
          </a:p>
          <a:p>
            <a:pPr indent="0" lvl="0" marL="457200" rtl="0" algn="l">
              <a:lnSpc>
                <a:spcPct val="115000"/>
              </a:lnSpc>
              <a:spcBef>
                <a:spcPts val="1000"/>
              </a:spcBef>
              <a:spcAft>
                <a:spcPts val="0"/>
              </a:spcAft>
              <a:buNone/>
            </a:pPr>
            <a:r>
              <a:t/>
            </a:r>
            <a:endParaRPr sz="1600">
              <a:solidFill>
                <a:srgbClr val="333333"/>
              </a:solidFill>
            </a:endParaRPr>
          </a:p>
          <a:p>
            <a:pPr indent="0" lvl="0" marL="457200" rtl="0" algn="l">
              <a:lnSpc>
                <a:spcPct val="115000"/>
              </a:lnSpc>
              <a:spcBef>
                <a:spcPts val="1000"/>
              </a:spcBef>
              <a:spcAft>
                <a:spcPts val="0"/>
              </a:spcAft>
              <a:buNone/>
            </a:pPr>
            <a:r>
              <a:t/>
            </a:r>
            <a:endParaRPr sz="1600">
              <a:solidFill>
                <a:srgbClr val="33333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72"/>
          <p:cNvPicPr preferRelativeResize="0"/>
          <p:nvPr/>
        </p:nvPicPr>
        <p:blipFill>
          <a:blip r:embed="rId3">
            <a:alphaModFix/>
          </a:blip>
          <a:stretch>
            <a:fillRect/>
          </a:stretch>
        </p:blipFill>
        <p:spPr>
          <a:xfrm>
            <a:off x="2776621" y="1463775"/>
            <a:ext cx="3590750" cy="3502076"/>
          </a:xfrm>
          <a:prstGeom prst="rect">
            <a:avLst/>
          </a:prstGeom>
          <a:noFill/>
          <a:ln>
            <a:noFill/>
          </a:ln>
        </p:spPr>
      </p:pic>
      <p:sp>
        <p:nvSpPr>
          <p:cNvPr id="699" name="Google Shape;699;p72"/>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Animation</a:t>
            </a:r>
            <a:endParaRPr/>
          </a:p>
        </p:txBody>
      </p:sp>
      <p:sp>
        <p:nvSpPr>
          <p:cNvPr id="700" name="Google Shape;700;p72"/>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Density-Reachable and Density-Connected</a:t>
            </a:r>
            <a:endParaRPr/>
          </a:p>
        </p:txBody>
      </p:sp>
      <p:sp>
        <p:nvSpPr>
          <p:cNvPr id="706" name="Google Shape;706;p73"/>
          <p:cNvSpPr txBox="1"/>
          <p:nvPr/>
        </p:nvSpPr>
        <p:spPr>
          <a:xfrm>
            <a:off x="305100" y="1905000"/>
            <a:ext cx="6260400" cy="2926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rPr>
              <a:t>Let q be a core point, then every point in its Eps neighborhood is said to be </a:t>
            </a:r>
            <a:r>
              <a:rPr b="1" lang="en" sz="1600">
                <a:solidFill>
                  <a:schemeClr val="dk2"/>
                </a:solidFill>
              </a:rPr>
              <a:t>directly density-reachable</a:t>
            </a:r>
            <a:r>
              <a:rPr lang="en" sz="1600">
                <a:solidFill>
                  <a:schemeClr val="dk2"/>
                </a:solidFill>
              </a:rPr>
              <a:t> from q.</a:t>
            </a:r>
            <a:endParaRPr sz="1600">
              <a:solidFill>
                <a:schemeClr val="dk2"/>
              </a:solidFill>
            </a:endParaRPr>
          </a:p>
          <a:p>
            <a:pPr indent="0" lvl="0" marL="457200" rtl="0" algn="l">
              <a:lnSpc>
                <a:spcPct val="115000"/>
              </a:lnSpc>
              <a:spcBef>
                <a:spcPts val="1000"/>
              </a:spcBef>
              <a:spcAft>
                <a:spcPts val="0"/>
              </a:spcAft>
              <a:buNone/>
            </a:pPr>
            <a:r>
              <a:t/>
            </a:r>
            <a:endParaRPr sz="1600">
              <a:solidFill>
                <a:schemeClr val="dk2"/>
              </a:solidFill>
            </a:endParaRPr>
          </a:p>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rPr>
              <a:t>A point p is </a:t>
            </a:r>
            <a:r>
              <a:rPr b="1" lang="en" sz="1600">
                <a:solidFill>
                  <a:schemeClr val="dk2"/>
                </a:solidFill>
              </a:rPr>
              <a:t>density-reachable</a:t>
            </a:r>
            <a:r>
              <a:rPr lang="en" sz="1600">
                <a:solidFill>
                  <a:schemeClr val="dk2"/>
                </a:solidFill>
              </a:rPr>
              <a:t> from a point core point q if there is a chain of points.</a:t>
            </a:r>
            <a:endParaRPr sz="1600">
              <a:solidFill>
                <a:schemeClr val="dk2"/>
              </a:solidFill>
            </a:endParaRPr>
          </a:p>
          <a:p>
            <a:pPr indent="0" lvl="0" marL="457200" rtl="0" algn="l">
              <a:lnSpc>
                <a:spcPct val="115000"/>
              </a:lnSpc>
              <a:spcBef>
                <a:spcPts val="1000"/>
              </a:spcBef>
              <a:spcAft>
                <a:spcPts val="0"/>
              </a:spcAft>
              <a:buNone/>
            </a:pPr>
            <a:r>
              <a:t/>
            </a:r>
            <a:endParaRPr sz="1600">
              <a:solidFill>
                <a:schemeClr val="dk2"/>
              </a:solidFill>
            </a:endParaRPr>
          </a:p>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rPr>
              <a:t>A point p is </a:t>
            </a:r>
            <a:r>
              <a:rPr b="1" lang="en" sz="1600">
                <a:solidFill>
                  <a:schemeClr val="dk2"/>
                </a:solidFill>
              </a:rPr>
              <a:t>density-connected </a:t>
            </a:r>
            <a:r>
              <a:rPr lang="en" sz="1600">
                <a:solidFill>
                  <a:schemeClr val="dk2"/>
                </a:solidFill>
              </a:rPr>
              <a:t>to a point q if there is a point o such that both, p and q are density-reachable from o.</a:t>
            </a:r>
            <a:endParaRPr sz="1600">
              <a:solidFill>
                <a:schemeClr val="dk2"/>
              </a:solidFill>
            </a:endParaRPr>
          </a:p>
        </p:txBody>
      </p:sp>
      <p:pic>
        <p:nvPicPr>
          <p:cNvPr id="707" name="Google Shape;707;p73"/>
          <p:cNvPicPr preferRelativeResize="0"/>
          <p:nvPr/>
        </p:nvPicPr>
        <p:blipFill rotWithShape="1">
          <a:blip r:embed="rId3">
            <a:alphaModFix/>
          </a:blip>
          <a:srcRect b="0" l="6968" r="0" t="0"/>
          <a:stretch/>
        </p:blipFill>
        <p:spPr>
          <a:xfrm>
            <a:off x="6565525" y="1030025"/>
            <a:ext cx="2578475" cy="3880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4"/>
          <p:cNvSpPr txBox="1"/>
          <p:nvPr>
            <p:ph idx="4" type="subTitle"/>
          </p:nvPr>
        </p:nvSpPr>
        <p:spPr>
          <a:xfrm>
            <a:off x="621800" y="1746500"/>
            <a:ext cx="4683600" cy="3343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Step-1: </a:t>
            </a:r>
            <a:r>
              <a:rPr lang="en" sz="1600">
                <a:solidFill>
                  <a:srgbClr val="333333"/>
                </a:solidFill>
                <a:latin typeface="Arial"/>
                <a:ea typeface="Arial"/>
                <a:cs typeface="Arial"/>
                <a:sym typeface="Arial"/>
              </a:rPr>
              <a:t>Find for a point in the dataset ,the neighbor points within eps and identify if it is outlier or the core points.</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b="1" lang="en" sz="1600">
                <a:solidFill>
                  <a:srgbClr val="333333"/>
                </a:solidFill>
                <a:latin typeface="Arial"/>
                <a:ea typeface="Arial"/>
                <a:cs typeface="Arial"/>
                <a:sym typeface="Arial"/>
              </a:rPr>
              <a:t>Step-2: </a:t>
            </a:r>
            <a:r>
              <a:rPr lang="en" sz="1600">
                <a:solidFill>
                  <a:srgbClr val="333333"/>
                </a:solidFill>
                <a:latin typeface="Arial"/>
                <a:ea typeface="Arial"/>
                <a:cs typeface="Arial"/>
                <a:sym typeface="Arial"/>
              </a:rPr>
              <a:t>For each core point assigned it to a cluster.</a:t>
            </a:r>
            <a:endParaRPr sz="1600">
              <a:solidFill>
                <a:srgbClr val="333333"/>
              </a:solidFill>
              <a:latin typeface="Arial"/>
              <a:ea typeface="Arial"/>
              <a:cs typeface="Arial"/>
              <a:sym typeface="Arial"/>
            </a:endParaRPr>
          </a:p>
          <a:p>
            <a:pPr indent="-317500" lvl="0" marL="457200" rtl="0" algn="l">
              <a:lnSpc>
                <a:spcPct val="115000"/>
              </a:lnSpc>
              <a:spcBef>
                <a:spcPts val="0"/>
              </a:spcBef>
              <a:spcAft>
                <a:spcPts val="0"/>
              </a:spcAft>
              <a:buClr>
                <a:schemeClr val="lt2"/>
              </a:buClr>
              <a:buSzPts val="1400"/>
              <a:buFont typeface="Arial"/>
              <a:buChar char="●"/>
            </a:pPr>
            <a:r>
              <a:rPr b="1" lang="en" sz="1600">
                <a:solidFill>
                  <a:srgbClr val="333333"/>
                </a:solidFill>
                <a:latin typeface="Arial"/>
                <a:ea typeface="Arial"/>
                <a:cs typeface="Arial"/>
                <a:sym typeface="Arial"/>
              </a:rPr>
              <a:t>Step-3: </a:t>
            </a:r>
            <a:r>
              <a:rPr lang="en" sz="1600">
                <a:solidFill>
                  <a:srgbClr val="333333"/>
                </a:solidFill>
                <a:latin typeface="Arial"/>
                <a:ea typeface="Arial"/>
                <a:cs typeface="Arial"/>
                <a:sym typeface="Arial"/>
              </a:rPr>
              <a:t>Find all its density connected points and assign them to the same cluster as the core point.</a:t>
            </a:r>
            <a:endParaRPr sz="1600">
              <a:solidFill>
                <a:srgbClr val="333333"/>
              </a:solidFill>
              <a:latin typeface="Arial"/>
              <a:ea typeface="Arial"/>
              <a:cs typeface="Arial"/>
              <a:sym typeface="Arial"/>
            </a:endParaRPr>
          </a:p>
          <a:p>
            <a:pPr indent="-317500" lvl="0" marL="457200" rtl="0" algn="l">
              <a:lnSpc>
                <a:spcPct val="115000"/>
              </a:lnSpc>
              <a:spcBef>
                <a:spcPts val="0"/>
              </a:spcBef>
              <a:spcAft>
                <a:spcPts val="0"/>
              </a:spcAft>
              <a:buClr>
                <a:schemeClr val="lt2"/>
              </a:buClr>
              <a:buSzPts val="1400"/>
              <a:buFont typeface="Arial"/>
              <a:buChar char="●"/>
            </a:pPr>
            <a:r>
              <a:rPr b="1" lang="en" sz="1600">
                <a:solidFill>
                  <a:srgbClr val="333333"/>
                </a:solidFill>
                <a:latin typeface="Arial"/>
                <a:ea typeface="Arial"/>
                <a:cs typeface="Arial"/>
                <a:sym typeface="Arial"/>
              </a:rPr>
              <a:t>Step-4: </a:t>
            </a:r>
            <a:r>
              <a:rPr lang="en" sz="1600">
                <a:solidFill>
                  <a:srgbClr val="333333"/>
                </a:solidFill>
                <a:latin typeface="Arial"/>
                <a:ea typeface="Arial"/>
                <a:cs typeface="Arial"/>
                <a:sym typeface="Arial"/>
              </a:rPr>
              <a:t>Repeat until all all point assigned to cluster.</a:t>
            </a:r>
            <a:endParaRPr sz="1600">
              <a:solidFill>
                <a:srgbClr val="333333"/>
              </a:solidFill>
              <a:latin typeface="Arial"/>
              <a:ea typeface="Arial"/>
              <a:cs typeface="Arial"/>
              <a:sym typeface="Arial"/>
            </a:endParaRPr>
          </a:p>
        </p:txBody>
      </p:sp>
      <p:sp>
        <p:nvSpPr>
          <p:cNvPr id="713" name="Google Shape;713;p74"/>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Steps</a:t>
            </a:r>
            <a:endParaRPr/>
          </a:p>
        </p:txBody>
      </p:sp>
      <p:sp>
        <p:nvSpPr>
          <p:cNvPr id="714" name="Google Shape;714;p74"/>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15" name="Google Shape;715;p74"/>
          <p:cNvPicPr preferRelativeResize="0"/>
          <p:nvPr/>
        </p:nvPicPr>
        <p:blipFill>
          <a:blip r:embed="rId3">
            <a:alphaModFix/>
          </a:blip>
          <a:stretch>
            <a:fillRect/>
          </a:stretch>
        </p:blipFill>
        <p:spPr>
          <a:xfrm>
            <a:off x="5305400" y="1746498"/>
            <a:ext cx="3838575" cy="316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9"/>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Clustering</a:t>
            </a:r>
            <a:endParaRPr>
              <a:solidFill>
                <a:schemeClr val="accent2"/>
              </a:solidFill>
            </a:endParaRPr>
          </a:p>
        </p:txBody>
      </p:sp>
      <p:sp>
        <p:nvSpPr>
          <p:cNvPr id="408" name="Google Shape;408;p39"/>
          <p:cNvSpPr txBox="1"/>
          <p:nvPr>
            <p:ph idx="1" type="subTitle"/>
          </p:nvPr>
        </p:nvSpPr>
        <p:spPr>
          <a:xfrm>
            <a:off x="307398" y="2905288"/>
            <a:ext cx="18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Partitioning</a:t>
            </a:r>
            <a:endParaRPr>
              <a:solidFill>
                <a:schemeClr val="accent2"/>
              </a:solidFill>
            </a:endParaRPr>
          </a:p>
        </p:txBody>
      </p:sp>
      <p:sp>
        <p:nvSpPr>
          <p:cNvPr id="409" name="Google Shape;409;p39"/>
          <p:cNvSpPr txBox="1"/>
          <p:nvPr>
            <p:ph idx="2" type="subTitle"/>
          </p:nvPr>
        </p:nvSpPr>
        <p:spPr>
          <a:xfrm>
            <a:off x="1884182" y="2903213"/>
            <a:ext cx="18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a:t>Hierarchical</a:t>
            </a:r>
            <a:endParaRPr>
              <a:solidFill>
                <a:schemeClr val="accent2"/>
              </a:solidFill>
            </a:endParaRPr>
          </a:p>
        </p:txBody>
      </p:sp>
      <p:sp>
        <p:nvSpPr>
          <p:cNvPr id="410" name="Google Shape;410;p39"/>
          <p:cNvSpPr txBox="1"/>
          <p:nvPr>
            <p:ph idx="3" type="subTitle"/>
          </p:nvPr>
        </p:nvSpPr>
        <p:spPr>
          <a:xfrm>
            <a:off x="3514516" y="2903213"/>
            <a:ext cx="18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Density-Based</a:t>
            </a:r>
            <a:endParaRPr>
              <a:solidFill>
                <a:schemeClr val="accent2"/>
              </a:solidFill>
            </a:endParaRPr>
          </a:p>
        </p:txBody>
      </p:sp>
      <p:sp>
        <p:nvSpPr>
          <p:cNvPr id="411" name="Google Shape;411;p39"/>
          <p:cNvSpPr txBox="1"/>
          <p:nvPr>
            <p:ph idx="4" type="subTitle"/>
          </p:nvPr>
        </p:nvSpPr>
        <p:spPr>
          <a:xfrm>
            <a:off x="5316325" y="2899063"/>
            <a:ext cx="18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Model-Based</a:t>
            </a:r>
            <a:endParaRPr>
              <a:solidFill>
                <a:schemeClr val="accent2"/>
              </a:solidFill>
            </a:endParaRPr>
          </a:p>
        </p:txBody>
      </p:sp>
      <p:sp>
        <p:nvSpPr>
          <p:cNvPr id="412" name="Google Shape;412;p39"/>
          <p:cNvSpPr txBox="1"/>
          <p:nvPr>
            <p:ph idx="5" type="subTitle"/>
          </p:nvPr>
        </p:nvSpPr>
        <p:spPr>
          <a:xfrm>
            <a:off x="307400" y="3277500"/>
            <a:ext cx="18018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 K Means</a:t>
            </a:r>
            <a:endParaRPr>
              <a:solidFill>
                <a:schemeClr val="dk2"/>
              </a:solidFill>
            </a:endParaRPr>
          </a:p>
          <a:p>
            <a:pPr indent="0" lvl="0" marL="0" rtl="0" algn="l">
              <a:spcBef>
                <a:spcPts val="0"/>
              </a:spcBef>
              <a:spcAft>
                <a:spcPts val="0"/>
              </a:spcAft>
              <a:buNone/>
            </a:pPr>
            <a:r>
              <a:rPr lang="en">
                <a:solidFill>
                  <a:schemeClr val="dk2"/>
                </a:solidFill>
              </a:rPr>
              <a:t>- K Medoids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 K Modes</a:t>
            </a:r>
            <a:endParaRPr>
              <a:solidFill>
                <a:schemeClr val="dk2"/>
              </a:solidFill>
            </a:endParaRPr>
          </a:p>
        </p:txBody>
      </p:sp>
      <p:sp>
        <p:nvSpPr>
          <p:cNvPr id="413" name="Google Shape;413;p39"/>
          <p:cNvSpPr txBox="1"/>
          <p:nvPr>
            <p:ph idx="6" type="subTitle"/>
          </p:nvPr>
        </p:nvSpPr>
        <p:spPr>
          <a:xfrm>
            <a:off x="1884183" y="3275425"/>
            <a:ext cx="18018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 Agglomerative</a:t>
            </a:r>
            <a:endParaRPr>
              <a:solidFill>
                <a:schemeClr val="dk2"/>
              </a:solidFill>
            </a:endParaRPr>
          </a:p>
          <a:p>
            <a:pPr indent="0" lvl="0" marL="0" rtl="0" algn="l">
              <a:spcBef>
                <a:spcPts val="0"/>
              </a:spcBef>
              <a:spcAft>
                <a:spcPts val="0"/>
              </a:spcAft>
              <a:buNone/>
            </a:pPr>
            <a:r>
              <a:rPr lang="en">
                <a:solidFill>
                  <a:schemeClr val="dk2"/>
                </a:solidFill>
              </a:rPr>
              <a:t>   ( Bottom-Up )</a:t>
            </a:r>
            <a:endParaRPr>
              <a:solidFill>
                <a:schemeClr val="dk2"/>
              </a:solidFill>
            </a:endParaRPr>
          </a:p>
          <a:p>
            <a:pPr indent="0" lvl="0" marL="0" rtl="0" algn="l">
              <a:spcBef>
                <a:spcPts val="0"/>
              </a:spcBef>
              <a:spcAft>
                <a:spcPts val="0"/>
              </a:spcAft>
              <a:buNone/>
            </a:pPr>
            <a:r>
              <a:rPr lang="en">
                <a:solidFill>
                  <a:schemeClr val="dk2"/>
                </a:solidFill>
              </a:rPr>
              <a:t>- Divisive</a:t>
            </a:r>
            <a:endParaRPr>
              <a:solidFill>
                <a:schemeClr val="dk2"/>
              </a:solidFill>
            </a:endParaRPr>
          </a:p>
          <a:p>
            <a:pPr indent="0" lvl="0" marL="0" rtl="0" algn="l">
              <a:spcBef>
                <a:spcPts val="0"/>
              </a:spcBef>
              <a:spcAft>
                <a:spcPts val="0"/>
              </a:spcAft>
              <a:buNone/>
            </a:pPr>
            <a:r>
              <a:rPr lang="en">
                <a:solidFill>
                  <a:schemeClr val="dk2"/>
                </a:solidFill>
              </a:rPr>
              <a:t>   ( Top-Down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414" name="Google Shape;414;p39"/>
          <p:cNvSpPr txBox="1"/>
          <p:nvPr>
            <p:ph idx="7" type="subTitle"/>
          </p:nvPr>
        </p:nvSpPr>
        <p:spPr>
          <a:xfrm>
            <a:off x="3514517" y="3275425"/>
            <a:ext cx="18018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DBSCAN</a:t>
            </a:r>
            <a:endParaRPr/>
          </a:p>
          <a:p>
            <a:pPr indent="0" lvl="0" marL="0" rtl="0" algn="l">
              <a:spcBef>
                <a:spcPts val="0"/>
              </a:spcBef>
              <a:spcAft>
                <a:spcPts val="0"/>
              </a:spcAft>
              <a:buNone/>
            </a:pPr>
            <a:r>
              <a:rPr lang="en"/>
              <a:t>- HDBSCAN</a:t>
            </a:r>
            <a:endParaRPr/>
          </a:p>
          <a:p>
            <a:pPr indent="0" lvl="0" marL="0" rtl="0" algn="l">
              <a:spcBef>
                <a:spcPts val="0"/>
              </a:spcBef>
              <a:spcAft>
                <a:spcPts val="0"/>
              </a:spcAft>
              <a:buNone/>
            </a:pPr>
            <a:r>
              <a:rPr lang="en"/>
              <a:t>- Mean Shift</a:t>
            </a:r>
            <a:endParaRPr/>
          </a:p>
        </p:txBody>
      </p:sp>
      <p:sp>
        <p:nvSpPr>
          <p:cNvPr id="415" name="Google Shape;415;p39"/>
          <p:cNvSpPr txBox="1"/>
          <p:nvPr>
            <p:ph idx="8" type="subTitle"/>
          </p:nvPr>
        </p:nvSpPr>
        <p:spPr>
          <a:xfrm>
            <a:off x="5316325" y="3271275"/>
            <a:ext cx="18018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EM</a:t>
            </a:r>
            <a:endParaRPr/>
          </a:p>
          <a:p>
            <a:pPr indent="0" lvl="0" marL="0" rtl="0" algn="l">
              <a:spcBef>
                <a:spcPts val="0"/>
              </a:spcBef>
              <a:spcAft>
                <a:spcPts val="0"/>
              </a:spcAft>
              <a:buNone/>
            </a:pPr>
            <a:r>
              <a:rPr lang="en"/>
              <a:t>- COBWEB</a:t>
            </a:r>
            <a:endParaRPr/>
          </a:p>
          <a:p>
            <a:pPr indent="0" lvl="0" marL="0" rtl="0" algn="l">
              <a:spcBef>
                <a:spcPts val="0"/>
              </a:spcBef>
              <a:spcAft>
                <a:spcPts val="0"/>
              </a:spcAft>
              <a:buNone/>
            </a:pPr>
            <a:r>
              <a:rPr lang="en"/>
              <a:t>- CLASSIT</a:t>
            </a:r>
            <a:endParaRPr/>
          </a:p>
        </p:txBody>
      </p:sp>
      <p:cxnSp>
        <p:nvCxnSpPr>
          <p:cNvPr id="416" name="Google Shape;416;p39"/>
          <p:cNvCxnSpPr/>
          <p:nvPr/>
        </p:nvCxnSpPr>
        <p:spPr>
          <a:xfrm flipH="1" rot="10800000">
            <a:off x="1168000" y="2126700"/>
            <a:ext cx="6417000" cy="5700"/>
          </a:xfrm>
          <a:prstGeom prst="straightConnector1">
            <a:avLst/>
          </a:prstGeom>
          <a:noFill/>
          <a:ln cap="flat" cmpd="sng" w="19050">
            <a:solidFill>
              <a:schemeClr val="accent1"/>
            </a:solidFill>
            <a:prstDash val="solid"/>
            <a:round/>
            <a:headEnd len="med" w="med" type="none"/>
            <a:tailEnd len="med" w="med" type="none"/>
          </a:ln>
        </p:spPr>
      </p:cxnSp>
      <p:cxnSp>
        <p:nvCxnSpPr>
          <p:cNvPr id="417" name="Google Shape;417;p39"/>
          <p:cNvCxnSpPr/>
          <p:nvPr/>
        </p:nvCxnSpPr>
        <p:spPr>
          <a:xfrm rot="10800000">
            <a:off x="1154723" y="2123513"/>
            <a:ext cx="0" cy="779700"/>
          </a:xfrm>
          <a:prstGeom prst="straightConnector1">
            <a:avLst/>
          </a:prstGeom>
          <a:noFill/>
          <a:ln cap="flat" cmpd="sng" w="19050">
            <a:solidFill>
              <a:schemeClr val="accent1"/>
            </a:solidFill>
            <a:prstDash val="solid"/>
            <a:round/>
            <a:headEnd len="med" w="med" type="none"/>
            <a:tailEnd len="med" w="med" type="none"/>
          </a:ln>
        </p:spPr>
      </p:cxnSp>
      <p:cxnSp>
        <p:nvCxnSpPr>
          <p:cNvPr id="418" name="Google Shape;418;p39"/>
          <p:cNvCxnSpPr>
            <a:stCxn id="411" idx="0"/>
          </p:cNvCxnSpPr>
          <p:nvPr/>
        </p:nvCxnSpPr>
        <p:spPr>
          <a:xfrm rot="10800000">
            <a:off x="6217225" y="2119363"/>
            <a:ext cx="0" cy="779700"/>
          </a:xfrm>
          <a:prstGeom prst="straightConnector1">
            <a:avLst/>
          </a:prstGeom>
          <a:noFill/>
          <a:ln cap="flat" cmpd="sng" w="19050">
            <a:solidFill>
              <a:schemeClr val="accent1"/>
            </a:solidFill>
            <a:prstDash val="solid"/>
            <a:round/>
            <a:headEnd len="med" w="med" type="none"/>
            <a:tailEnd len="med" w="med" type="none"/>
          </a:ln>
        </p:spPr>
      </p:cxnSp>
      <p:cxnSp>
        <p:nvCxnSpPr>
          <p:cNvPr id="419" name="Google Shape;419;p39"/>
          <p:cNvCxnSpPr/>
          <p:nvPr/>
        </p:nvCxnSpPr>
        <p:spPr>
          <a:xfrm rot="10800000">
            <a:off x="2706782" y="2123513"/>
            <a:ext cx="2100" cy="779700"/>
          </a:xfrm>
          <a:prstGeom prst="straightConnector1">
            <a:avLst/>
          </a:prstGeom>
          <a:noFill/>
          <a:ln cap="flat" cmpd="sng" w="19050">
            <a:solidFill>
              <a:schemeClr val="accent1"/>
            </a:solidFill>
            <a:prstDash val="solid"/>
            <a:round/>
            <a:headEnd len="med" w="med" type="none"/>
            <a:tailEnd len="med" w="med" type="none"/>
          </a:ln>
        </p:spPr>
      </p:cxnSp>
      <p:cxnSp>
        <p:nvCxnSpPr>
          <p:cNvPr id="420" name="Google Shape;420;p39"/>
          <p:cNvCxnSpPr>
            <a:stCxn id="410" idx="0"/>
          </p:cNvCxnSpPr>
          <p:nvPr/>
        </p:nvCxnSpPr>
        <p:spPr>
          <a:xfrm rot="10800000">
            <a:off x="4415416" y="2123513"/>
            <a:ext cx="0" cy="779700"/>
          </a:xfrm>
          <a:prstGeom prst="straightConnector1">
            <a:avLst/>
          </a:prstGeom>
          <a:noFill/>
          <a:ln cap="flat" cmpd="sng" w="19050">
            <a:solidFill>
              <a:schemeClr val="accent1"/>
            </a:solidFill>
            <a:prstDash val="solid"/>
            <a:round/>
            <a:headEnd len="med" w="med" type="none"/>
            <a:tailEnd len="med" w="med" type="none"/>
          </a:ln>
        </p:spPr>
      </p:cxnSp>
      <p:cxnSp>
        <p:nvCxnSpPr>
          <p:cNvPr id="421" name="Google Shape;421;p39"/>
          <p:cNvCxnSpPr/>
          <p:nvPr/>
        </p:nvCxnSpPr>
        <p:spPr>
          <a:xfrm rot="10800000">
            <a:off x="4415423" y="1808525"/>
            <a:ext cx="0" cy="303900"/>
          </a:xfrm>
          <a:prstGeom prst="straightConnector1">
            <a:avLst/>
          </a:prstGeom>
          <a:noFill/>
          <a:ln cap="flat" cmpd="sng" w="19050">
            <a:solidFill>
              <a:schemeClr val="accent1"/>
            </a:solidFill>
            <a:prstDash val="solid"/>
            <a:round/>
            <a:headEnd len="med" w="med" type="none"/>
            <a:tailEnd len="med" w="med" type="none"/>
          </a:ln>
        </p:spPr>
      </p:cxnSp>
      <p:sp>
        <p:nvSpPr>
          <p:cNvPr id="422" name="Google Shape;422;p39"/>
          <p:cNvSpPr txBox="1"/>
          <p:nvPr>
            <p:ph idx="9" type="subTitle"/>
          </p:nvPr>
        </p:nvSpPr>
        <p:spPr>
          <a:xfrm>
            <a:off x="3514523" y="1284275"/>
            <a:ext cx="180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300"/>
              <a:t>Clustering</a:t>
            </a:r>
            <a:endParaRPr sz="2300"/>
          </a:p>
        </p:txBody>
      </p:sp>
      <p:cxnSp>
        <p:nvCxnSpPr>
          <p:cNvPr id="423" name="Google Shape;423;p39"/>
          <p:cNvCxnSpPr/>
          <p:nvPr/>
        </p:nvCxnSpPr>
        <p:spPr>
          <a:xfrm rot="10800000">
            <a:off x="7585050" y="2119363"/>
            <a:ext cx="0" cy="779700"/>
          </a:xfrm>
          <a:prstGeom prst="straightConnector1">
            <a:avLst/>
          </a:prstGeom>
          <a:noFill/>
          <a:ln cap="flat" cmpd="sng" w="19050">
            <a:solidFill>
              <a:schemeClr val="accent1"/>
            </a:solidFill>
            <a:prstDash val="solid"/>
            <a:round/>
            <a:headEnd len="med" w="med" type="none"/>
            <a:tailEnd len="med" w="med" type="none"/>
          </a:ln>
        </p:spPr>
      </p:cxnSp>
      <p:sp>
        <p:nvSpPr>
          <p:cNvPr id="424" name="Google Shape;424;p39"/>
          <p:cNvSpPr txBox="1"/>
          <p:nvPr>
            <p:ph idx="4" type="subTitle"/>
          </p:nvPr>
        </p:nvSpPr>
        <p:spPr>
          <a:xfrm>
            <a:off x="7118125" y="2905288"/>
            <a:ext cx="18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Grid-Based</a:t>
            </a:r>
            <a:endParaRPr>
              <a:solidFill>
                <a:schemeClr val="accent2"/>
              </a:solidFill>
            </a:endParaRPr>
          </a:p>
        </p:txBody>
      </p:sp>
      <p:sp>
        <p:nvSpPr>
          <p:cNvPr id="425" name="Google Shape;425;p39"/>
          <p:cNvSpPr txBox="1"/>
          <p:nvPr>
            <p:ph idx="8" type="subTitle"/>
          </p:nvPr>
        </p:nvSpPr>
        <p:spPr>
          <a:xfrm>
            <a:off x="7118125" y="3277500"/>
            <a:ext cx="1801800" cy="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Sting</a:t>
            </a:r>
            <a:endParaRPr/>
          </a:p>
          <a:p>
            <a:pPr indent="0" lvl="0" marL="0" rtl="0" algn="l">
              <a:spcBef>
                <a:spcPts val="0"/>
              </a:spcBef>
              <a:spcAft>
                <a:spcPts val="0"/>
              </a:spcAft>
              <a:buNone/>
            </a:pPr>
            <a:r>
              <a:rPr lang="en"/>
              <a:t>- WaveCluster</a:t>
            </a:r>
            <a:endParaRPr/>
          </a:p>
        </p:txBody>
      </p:sp>
      <p:pic>
        <p:nvPicPr>
          <p:cNvPr id="426" name="Google Shape;426;p39"/>
          <p:cNvPicPr preferRelativeResize="0"/>
          <p:nvPr/>
        </p:nvPicPr>
        <p:blipFill>
          <a:blip r:embed="rId3">
            <a:alphaModFix/>
          </a:blip>
          <a:stretch>
            <a:fillRect/>
          </a:stretch>
        </p:blipFill>
        <p:spPr>
          <a:xfrm>
            <a:off x="1732550" y="4250900"/>
            <a:ext cx="1950559" cy="892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5"/>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a:t>
            </a:r>
            <a:endParaRPr/>
          </a:p>
        </p:txBody>
      </p:sp>
      <p:sp>
        <p:nvSpPr>
          <p:cNvPr id="721" name="Google Shape;721;p75"/>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22" name="Google Shape;722;p75"/>
          <p:cNvPicPr preferRelativeResize="0"/>
          <p:nvPr/>
        </p:nvPicPr>
        <p:blipFill>
          <a:blip r:embed="rId3">
            <a:alphaModFix/>
          </a:blip>
          <a:stretch>
            <a:fillRect/>
          </a:stretch>
        </p:blipFill>
        <p:spPr>
          <a:xfrm>
            <a:off x="0" y="1623175"/>
            <a:ext cx="4592901" cy="3248838"/>
          </a:xfrm>
          <a:prstGeom prst="rect">
            <a:avLst/>
          </a:prstGeom>
          <a:noFill/>
          <a:ln>
            <a:noFill/>
          </a:ln>
          <a:effectLst>
            <a:outerShdw blurRad="57150" rotWithShape="0" algn="bl" dir="5400000" dist="19050">
              <a:srgbClr val="000000">
                <a:alpha val="50000"/>
              </a:srgbClr>
            </a:outerShdw>
          </a:effectLst>
        </p:spPr>
      </p:pic>
      <p:pic>
        <p:nvPicPr>
          <p:cNvPr id="723" name="Google Shape;723;p75"/>
          <p:cNvPicPr preferRelativeResize="0"/>
          <p:nvPr/>
        </p:nvPicPr>
        <p:blipFill>
          <a:blip r:embed="rId4">
            <a:alphaModFix/>
          </a:blip>
          <a:stretch>
            <a:fillRect/>
          </a:stretch>
        </p:blipFill>
        <p:spPr>
          <a:xfrm>
            <a:off x="4656375" y="1443750"/>
            <a:ext cx="4487625" cy="3607700"/>
          </a:xfrm>
          <a:prstGeom prst="rect">
            <a:avLst/>
          </a:prstGeom>
          <a:noFill/>
          <a:ln>
            <a:noFill/>
          </a:ln>
          <a:effectLst>
            <a:outerShdw blurRad="57150" rotWithShape="0" algn="bl" dir="5400000" dist="19050">
              <a:srgbClr val="000000">
                <a:alpha val="50000"/>
              </a:srgbClr>
            </a:outerShdw>
          </a:effectLst>
        </p:spPr>
      </p:pic>
      <p:sp>
        <p:nvSpPr>
          <p:cNvPr id="724" name="Google Shape;724;p75"/>
          <p:cNvSpPr/>
          <p:nvPr/>
        </p:nvSpPr>
        <p:spPr>
          <a:xfrm>
            <a:off x="4700325" y="4310875"/>
            <a:ext cx="3075300" cy="765600"/>
          </a:xfrm>
          <a:prstGeom prst="rect">
            <a:avLst/>
          </a:prstGeom>
          <a:noFill/>
          <a:ln cap="flat" cmpd="sng" w="9525">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6"/>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Output</a:t>
            </a:r>
            <a:endParaRPr/>
          </a:p>
        </p:txBody>
      </p:sp>
      <p:sp>
        <p:nvSpPr>
          <p:cNvPr id="730" name="Google Shape;730;p76"/>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31" name="Google Shape;731;p76"/>
          <p:cNvPicPr preferRelativeResize="0"/>
          <p:nvPr/>
        </p:nvPicPr>
        <p:blipFill>
          <a:blip r:embed="rId3">
            <a:alphaModFix/>
          </a:blip>
          <a:stretch>
            <a:fillRect/>
          </a:stretch>
        </p:blipFill>
        <p:spPr>
          <a:xfrm>
            <a:off x="475250" y="1933908"/>
            <a:ext cx="3981450" cy="2538779"/>
          </a:xfrm>
          <a:prstGeom prst="rect">
            <a:avLst/>
          </a:prstGeom>
          <a:noFill/>
          <a:ln>
            <a:noFill/>
          </a:ln>
        </p:spPr>
      </p:pic>
      <p:pic>
        <p:nvPicPr>
          <p:cNvPr id="732" name="Google Shape;732;p76"/>
          <p:cNvPicPr preferRelativeResize="0"/>
          <p:nvPr/>
        </p:nvPicPr>
        <p:blipFill>
          <a:blip r:embed="rId4">
            <a:alphaModFix/>
          </a:blip>
          <a:stretch>
            <a:fillRect/>
          </a:stretch>
        </p:blipFill>
        <p:spPr>
          <a:xfrm>
            <a:off x="4799675" y="1898163"/>
            <a:ext cx="3981450" cy="261024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7"/>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Epsilon &amp;</a:t>
            </a:r>
            <a:r>
              <a:rPr lang="en"/>
              <a:t> MinPoints Effect</a:t>
            </a:r>
            <a:endParaRPr/>
          </a:p>
        </p:txBody>
      </p:sp>
      <p:sp>
        <p:nvSpPr>
          <p:cNvPr id="738" name="Google Shape;738;p77"/>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39" name="Google Shape;739;p77"/>
          <p:cNvPicPr preferRelativeResize="0"/>
          <p:nvPr/>
        </p:nvPicPr>
        <p:blipFill>
          <a:blip r:embed="rId3">
            <a:alphaModFix/>
          </a:blip>
          <a:stretch>
            <a:fillRect/>
          </a:stretch>
        </p:blipFill>
        <p:spPr>
          <a:xfrm>
            <a:off x="279525" y="3351350"/>
            <a:ext cx="2477900" cy="1627875"/>
          </a:xfrm>
          <a:prstGeom prst="rect">
            <a:avLst/>
          </a:prstGeom>
          <a:noFill/>
          <a:ln>
            <a:noFill/>
          </a:ln>
        </p:spPr>
      </p:pic>
      <p:pic>
        <p:nvPicPr>
          <p:cNvPr id="740" name="Google Shape;740;p77"/>
          <p:cNvPicPr preferRelativeResize="0"/>
          <p:nvPr/>
        </p:nvPicPr>
        <p:blipFill>
          <a:blip r:embed="rId4">
            <a:alphaModFix/>
          </a:blip>
          <a:stretch>
            <a:fillRect/>
          </a:stretch>
        </p:blipFill>
        <p:spPr>
          <a:xfrm>
            <a:off x="187750" y="1575750"/>
            <a:ext cx="2626100" cy="1627875"/>
          </a:xfrm>
          <a:prstGeom prst="rect">
            <a:avLst/>
          </a:prstGeom>
          <a:noFill/>
          <a:ln>
            <a:noFill/>
          </a:ln>
        </p:spPr>
      </p:pic>
      <p:pic>
        <p:nvPicPr>
          <p:cNvPr id="741" name="Google Shape;741;p77"/>
          <p:cNvPicPr preferRelativeResize="0"/>
          <p:nvPr/>
        </p:nvPicPr>
        <p:blipFill>
          <a:blip r:embed="rId5">
            <a:alphaModFix/>
          </a:blip>
          <a:stretch>
            <a:fillRect/>
          </a:stretch>
        </p:blipFill>
        <p:spPr>
          <a:xfrm>
            <a:off x="3374849" y="3351350"/>
            <a:ext cx="2626100" cy="1627875"/>
          </a:xfrm>
          <a:prstGeom prst="rect">
            <a:avLst/>
          </a:prstGeom>
          <a:noFill/>
          <a:ln>
            <a:noFill/>
          </a:ln>
        </p:spPr>
      </p:pic>
      <p:pic>
        <p:nvPicPr>
          <p:cNvPr id="742" name="Google Shape;742;p77"/>
          <p:cNvPicPr preferRelativeResize="0"/>
          <p:nvPr/>
        </p:nvPicPr>
        <p:blipFill>
          <a:blip r:embed="rId6">
            <a:alphaModFix/>
          </a:blip>
          <a:stretch>
            <a:fillRect/>
          </a:stretch>
        </p:blipFill>
        <p:spPr>
          <a:xfrm>
            <a:off x="3374850" y="1586450"/>
            <a:ext cx="2626100" cy="1536950"/>
          </a:xfrm>
          <a:prstGeom prst="rect">
            <a:avLst/>
          </a:prstGeom>
          <a:noFill/>
          <a:ln>
            <a:noFill/>
          </a:ln>
        </p:spPr>
      </p:pic>
      <p:pic>
        <p:nvPicPr>
          <p:cNvPr id="743" name="Google Shape;743;p77"/>
          <p:cNvPicPr preferRelativeResize="0"/>
          <p:nvPr/>
        </p:nvPicPr>
        <p:blipFill>
          <a:blip r:embed="rId7">
            <a:alphaModFix/>
          </a:blip>
          <a:stretch>
            <a:fillRect/>
          </a:stretch>
        </p:blipFill>
        <p:spPr>
          <a:xfrm>
            <a:off x="6618375" y="3441650"/>
            <a:ext cx="2313275" cy="1447275"/>
          </a:xfrm>
          <a:prstGeom prst="rect">
            <a:avLst/>
          </a:prstGeom>
          <a:noFill/>
          <a:ln>
            <a:noFill/>
          </a:ln>
        </p:spPr>
      </p:pic>
      <p:pic>
        <p:nvPicPr>
          <p:cNvPr id="744" name="Google Shape;744;p77"/>
          <p:cNvPicPr preferRelativeResize="0"/>
          <p:nvPr/>
        </p:nvPicPr>
        <p:blipFill>
          <a:blip r:embed="rId8">
            <a:alphaModFix/>
          </a:blip>
          <a:stretch>
            <a:fillRect/>
          </a:stretch>
        </p:blipFill>
        <p:spPr>
          <a:xfrm>
            <a:off x="6561950" y="1540987"/>
            <a:ext cx="2393750" cy="1627875"/>
          </a:xfrm>
          <a:prstGeom prst="rect">
            <a:avLst/>
          </a:prstGeom>
          <a:noFill/>
          <a:ln>
            <a:noFill/>
          </a:ln>
        </p:spPr>
      </p:pic>
      <p:sp>
        <p:nvSpPr>
          <p:cNvPr id="745" name="Google Shape;745;p77"/>
          <p:cNvSpPr txBox="1"/>
          <p:nvPr/>
        </p:nvSpPr>
        <p:spPr>
          <a:xfrm>
            <a:off x="5423275" y="1420000"/>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0.18</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6" name="Google Shape;746;p77"/>
          <p:cNvSpPr txBox="1"/>
          <p:nvPr/>
        </p:nvSpPr>
        <p:spPr>
          <a:xfrm>
            <a:off x="5616750" y="3351350"/>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0.20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7" name="Google Shape;747;p77"/>
          <p:cNvSpPr txBox="1"/>
          <p:nvPr/>
        </p:nvSpPr>
        <p:spPr>
          <a:xfrm>
            <a:off x="2196125" y="3351350"/>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0.18</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8" name="Google Shape;748;p77"/>
          <p:cNvSpPr txBox="1"/>
          <p:nvPr/>
        </p:nvSpPr>
        <p:spPr>
          <a:xfrm>
            <a:off x="2012775" y="1420194"/>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0.15</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49" name="Google Shape;749;p77"/>
          <p:cNvSpPr txBox="1"/>
          <p:nvPr/>
        </p:nvSpPr>
        <p:spPr>
          <a:xfrm>
            <a:off x="8118450" y="1420000"/>
            <a:ext cx="9789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1</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minpoints=15</a:t>
            </a:r>
            <a:endParaRPr sz="1000">
              <a:latin typeface="Roboto"/>
              <a:ea typeface="Roboto"/>
              <a:cs typeface="Roboto"/>
              <a:sym typeface="Roboto"/>
            </a:endParaRPr>
          </a:p>
        </p:txBody>
      </p:sp>
      <p:sp>
        <p:nvSpPr>
          <p:cNvPr id="750" name="Google Shape;750;p77"/>
          <p:cNvSpPr txBox="1"/>
          <p:nvPr/>
        </p:nvSpPr>
        <p:spPr>
          <a:xfrm>
            <a:off x="8148000" y="3351350"/>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0.25</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8"/>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Epsilon &amp; MinPoints Effect</a:t>
            </a:r>
            <a:endParaRPr/>
          </a:p>
        </p:txBody>
      </p:sp>
      <p:sp>
        <p:nvSpPr>
          <p:cNvPr id="756" name="Google Shape;756;p78"/>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sp>
        <p:nvSpPr>
          <p:cNvPr id="757" name="Google Shape;757;p78"/>
          <p:cNvSpPr/>
          <p:nvPr/>
        </p:nvSpPr>
        <p:spPr>
          <a:xfrm>
            <a:off x="7400400" y="3418375"/>
            <a:ext cx="780000" cy="828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78"/>
          <p:cNvPicPr preferRelativeResize="0"/>
          <p:nvPr/>
        </p:nvPicPr>
        <p:blipFill>
          <a:blip r:embed="rId3">
            <a:alphaModFix/>
          </a:blip>
          <a:stretch>
            <a:fillRect/>
          </a:stretch>
        </p:blipFill>
        <p:spPr>
          <a:xfrm>
            <a:off x="1253300" y="1418337"/>
            <a:ext cx="2847000" cy="1779775"/>
          </a:xfrm>
          <a:prstGeom prst="rect">
            <a:avLst/>
          </a:prstGeom>
          <a:noFill/>
          <a:ln>
            <a:noFill/>
          </a:ln>
        </p:spPr>
      </p:pic>
      <p:pic>
        <p:nvPicPr>
          <p:cNvPr id="759" name="Google Shape;759;p78"/>
          <p:cNvPicPr preferRelativeResize="0"/>
          <p:nvPr/>
        </p:nvPicPr>
        <p:blipFill>
          <a:blip r:embed="rId4">
            <a:alphaModFix/>
          </a:blip>
          <a:stretch>
            <a:fillRect/>
          </a:stretch>
        </p:blipFill>
        <p:spPr>
          <a:xfrm>
            <a:off x="5120773" y="1353175"/>
            <a:ext cx="2663027" cy="1910125"/>
          </a:xfrm>
          <a:prstGeom prst="rect">
            <a:avLst/>
          </a:prstGeom>
          <a:noFill/>
          <a:ln>
            <a:noFill/>
          </a:ln>
        </p:spPr>
      </p:pic>
      <p:pic>
        <p:nvPicPr>
          <p:cNvPr id="760" name="Google Shape;760;p78"/>
          <p:cNvPicPr preferRelativeResize="0"/>
          <p:nvPr/>
        </p:nvPicPr>
        <p:blipFill>
          <a:blip r:embed="rId5">
            <a:alphaModFix/>
          </a:blip>
          <a:stretch>
            <a:fillRect/>
          </a:stretch>
        </p:blipFill>
        <p:spPr>
          <a:xfrm>
            <a:off x="5043704" y="3274700"/>
            <a:ext cx="2817147" cy="1868800"/>
          </a:xfrm>
          <a:prstGeom prst="rect">
            <a:avLst/>
          </a:prstGeom>
          <a:noFill/>
          <a:ln>
            <a:noFill/>
          </a:ln>
        </p:spPr>
      </p:pic>
      <p:sp>
        <p:nvSpPr>
          <p:cNvPr id="761" name="Google Shape;761;p78"/>
          <p:cNvSpPr txBox="1"/>
          <p:nvPr/>
        </p:nvSpPr>
        <p:spPr>
          <a:xfrm>
            <a:off x="7330500" y="1546975"/>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0.6</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62" name="Google Shape;762;p78"/>
          <p:cNvSpPr txBox="1"/>
          <p:nvPr/>
        </p:nvSpPr>
        <p:spPr>
          <a:xfrm>
            <a:off x="7330500" y="3418375"/>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0.25</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
        <p:nvSpPr>
          <p:cNvPr id="763" name="Google Shape;763;p78"/>
          <p:cNvSpPr txBox="1"/>
          <p:nvPr/>
        </p:nvSpPr>
        <p:spPr>
          <a:xfrm>
            <a:off x="893700" y="1546975"/>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0.7</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minpoints=8</a:t>
            </a:r>
            <a:endParaRPr sz="1000">
              <a:latin typeface="Roboto"/>
              <a:ea typeface="Roboto"/>
              <a:cs typeface="Roboto"/>
              <a:sym typeface="Roboto"/>
            </a:endParaRPr>
          </a:p>
        </p:txBody>
      </p:sp>
      <p:pic>
        <p:nvPicPr>
          <p:cNvPr id="764" name="Google Shape;764;p78"/>
          <p:cNvPicPr preferRelativeResize="0"/>
          <p:nvPr/>
        </p:nvPicPr>
        <p:blipFill>
          <a:blip r:embed="rId6">
            <a:alphaModFix/>
          </a:blip>
          <a:stretch>
            <a:fillRect/>
          </a:stretch>
        </p:blipFill>
        <p:spPr>
          <a:xfrm>
            <a:off x="1357025" y="3358900"/>
            <a:ext cx="2663025" cy="1700425"/>
          </a:xfrm>
          <a:prstGeom prst="rect">
            <a:avLst/>
          </a:prstGeom>
          <a:noFill/>
          <a:ln>
            <a:noFill/>
          </a:ln>
        </p:spPr>
      </p:pic>
      <p:sp>
        <p:nvSpPr>
          <p:cNvPr id="765" name="Google Shape;765;p78"/>
          <p:cNvSpPr txBox="1"/>
          <p:nvPr/>
        </p:nvSpPr>
        <p:spPr>
          <a:xfrm>
            <a:off x="893700" y="3508300"/>
            <a:ext cx="919800" cy="492600"/>
          </a:xfrm>
          <a:prstGeom prst="rect">
            <a:avLst/>
          </a:prstGeom>
          <a:gradFill>
            <a:gsLst>
              <a:gs pos="0">
                <a:srgbClr val="FFF6DB"/>
              </a:gs>
              <a:gs pos="100000">
                <a:srgbClr val="FAD25C"/>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eps= 0.20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minpoints=4</a:t>
            </a:r>
            <a:endParaRPr sz="10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9"/>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Epsilon Effect</a:t>
            </a:r>
            <a:endParaRPr/>
          </a:p>
        </p:txBody>
      </p:sp>
      <p:sp>
        <p:nvSpPr>
          <p:cNvPr id="771" name="Google Shape;771;p79"/>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72" name="Google Shape;772;p79"/>
          <p:cNvPicPr preferRelativeResize="0"/>
          <p:nvPr/>
        </p:nvPicPr>
        <p:blipFill>
          <a:blip r:embed="rId3">
            <a:alphaModFix/>
          </a:blip>
          <a:stretch>
            <a:fillRect/>
          </a:stretch>
        </p:blipFill>
        <p:spPr>
          <a:xfrm>
            <a:off x="494275" y="1571250"/>
            <a:ext cx="7896550" cy="3491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0"/>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“MinPts” Selection</a:t>
            </a:r>
            <a:endParaRPr/>
          </a:p>
          <a:p>
            <a:pPr indent="0" lvl="0" marL="0" rtl="0" algn="ctr">
              <a:spcBef>
                <a:spcPts val="0"/>
              </a:spcBef>
              <a:spcAft>
                <a:spcPts val="0"/>
              </a:spcAft>
              <a:buNone/>
            </a:pPr>
            <a:r>
              <a:t/>
            </a:r>
            <a:endParaRPr/>
          </a:p>
        </p:txBody>
      </p:sp>
      <p:sp>
        <p:nvSpPr>
          <p:cNvPr id="778" name="Google Shape;778;p80"/>
          <p:cNvSpPr txBox="1"/>
          <p:nvPr/>
        </p:nvSpPr>
        <p:spPr>
          <a:xfrm>
            <a:off x="288750" y="2119500"/>
            <a:ext cx="7164600" cy="2541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chemeClr val="lt2"/>
              </a:buClr>
              <a:buSzPts val="1600"/>
              <a:buChar char="●"/>
            </a:pPr>
            <a:r>
              <a:rPr lang="en" sz="1600">
                <a:solidFill>
                  <a:schemeClr val="dk2"/>
                </a:solidFill>
              </a:rPr>
              <a:t>The larger the data set, the larger the value of MinPts should be.</a:t>
            </a:r>
            <a:endParaRPr sz="1600">
              <a:solidFill>
                <a:schemeClr val="dk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rPr>
              <a:t>If the data set is noisier, choose a larger value of MinPts.</a:t>
            </a:r>
            <a:endParaRPr sz="1600">
              <a:solidFill>
                <a:schemeClr val="dk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rPr>
              <a:t>Generally, MinPts should be greater than or equal to the dimensionality of the data set.</a:t>
            </a:r>
            <a:endParaRPr sz="1600">
              <a:solidFill>
                <a:schemeClr val="dk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rPr>
              <a:t>For 2-dimensional data, use DBSCAN’s default value of MinPts = 4.</a:t>
            </a:r>
            <a:endParaRPr sz="1600">
              <a:solidFill>
                <a:schemeClr val="dk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dk2"/>
                </a:solidFill>
              </a:rPr>
              <a:t>If your data has more than 2 dimensions, choose MinPts = 2*dim, where dim= the dimensions of your data set.</a:t>
            </a:r>
            <a:endParaRPr sz="1600">
              <a:solidFill>
                <a:schemeClr val="dk2"/>
              </a:solidFill>
            </a:endParaRPr>
          </a:p>
          <a:p>
            <a:pPr indent="0" lvl="0" marL="457200" rtl="0" algn="l">
              <a:lnSpc>
                <a:spcPct val="115000"/>
              </a:lnSpc>
              <a:spcBef>
                <a:spcPts val="1000"/>
              </a:spcBef>
              <a:spcAft>
                <a:spcPts val="0"/>
              </a:spcAft>
              <a:buNone/>
            </a:pPr>
            <a:r>
              <a:t/>
            </a:r>
            <a:endParaRPr sz="1600">
              <a:solidFill>
                <a:schemeClr val="dk2"/>
              </a:solidFill>
            </a:endParaRPr>
          </a:p>
        </p:txBody>
      </p:sp>
      <p:sp>
        <p:nvSpPr>
          <p:cNvPr id="779" name="Google Shape;779;p80"/>
          <p:cNvSpPr txBox="1"/>
          <p:nvPr>
            <p:ph idx="1" type="subTitle"/>
          </p:nvPr>
        </p:nvSpPr>
        <p:spPr>
          <a:xfrm>
            <a:off x="713225" y="1546800"/>
            <a:ext cx="6926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solidFill>
                  <a:schemeClr val="lt2"/>
                </a:solidFill>
              </a:rPr>
              <a:t>Here are a few rules of thumb for selecting the MinPts value:</a:t>
            </a:r>
            <a:endParaRPr sz="2200">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1"/>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Epsilon (ε) Selection</a:t>
            </a:r>
            <a:endParaRPr/>
          </a:p>
        </p:txBody>
      </p:sp>
      <p:sp>
        <p:nvSpPr>
          <p:cNvPr id="785" name="Google Shape;785;p81"/>
          <p:cNvSpPr txBox="1"/>
          <p:nvPr/>
        </p:nvSpPr>
        <p:spPr>
          <a:xfrm>
            <a:off x="439400" y="1837850"/>
            <a:ext cx="4371900" cy="2930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rPr>
              <a:t>KNN calculates the average distance between each point and its k nearest neighbors.</a:t>
            </a:r>
            <a:endParaRPr sz="1600">
              <a:solidFill>
                <a:schemeClr val="dk2"/>
              </a:solidFil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rPr>
              <a:t>The average k-distances are then plotted in ascending order on a k-distance graph. </a:t>
            </a:r>
            <a:endParaRPr sz="1600">
              <a:solidFill>
                <a:schemeClr val="dk2"/>
              </a:solidFil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rPr>
              <a:t>You’ll find the optimal value for ε at the point of maximum curvature (i.e. where the graph has the greatest slope).</a:t>
            </a:r>
            <a:endParaRPr sz="1600">
              <a:solidFill>
                <a:schemeClr val="dk2"/>
              </a:solidFill>
            </a:endParaRPr>
          </a:p>
        </p:txBody>
      </p:sp>
      <p:pic>
        <p:nvPicPr>
          <p:cNvPr id="786" name="Google Shape;786;p81"/>
          <p:cNvPicPr preferRelativeResize="0"/>
          <p:nvPr/>
        </p:nvPicPr>
        <p:blipFill>
          <a:blip r:embed="rId3">
            <a:alphaModFix/>
          </a:blip>
          <a:stretch>
            <a:fillRect/>
          </a:stretch>
        </p:blipFill>
        <p:spPr>
          <a:xfrm>
            <a:off x="4875700" y="1400150"/>
            <a:ext cx="4027800" cy="3368406"/>
          </a:xfrm>
          <a:prstGeom prst="rect">
            <a:avLst/>
          </a:prstGeom>
          <a:noFill/>
          <a:ln>
            <a:noFill/>
          </a:ln>
        </p:spPr>
      </p:pic>
      <p:cxnSp>
        <p:nvCxnSpPr>
          <p:cNvPr id="787" name="Google Shape;787;p81"/>
          <p:cNvCxnSpPr/>
          <p:nvPr/>
        </p:nvCxnSpPr>
        <p:spPr>
          <a:xfrm>
            <a:off x="8367775" y="1673550"/>
            <a:ext cx="15300" cy="2042100"/>
          </a:xfrm>
          <a:prstGeom prst="straightConnector1">
            <a:avLst/>
          </a:prstGeom>
          <a:noFill/>
          <a:ln cap="flat" cmpd="sng" w="9525">
            <a:solidFill>
              <a:srgbClr val="00C3B1"/>
            </a:solidFill>
            <a:prstDash val="solid"/>
            <a:round/>
            <a:headEnd len="med" w="med" type="none"/>
            <a:tailEnd len="med" w="med" type="none"/>
          </a:ln>
        </p:spPr>
      </p:cxnSp>
      <p:sp>
        <p:nvSpPr>
          <p:cNvPr id="788" name="Google Shape;788;p81"/>
          <p:cNvSpPr/>
          <p:nvPr/>
        </p:nvSpPr>
        <p:spPr>
          <a:xfrm>
            <a:off x="7185550" y="2226300"/>
            <a:ext cx="6294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1"/>
          <p:cNvSpPr txBox="1"/>
          <p:nvPr/>
        </p:nvSpPr>
        <p:spPr>
          <a:xfrm>
            <a:off x="7185550" y="2316300"/>
            <a:ext cx="7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Eps =0.178</a:t>
            </a:r>
            <a:endParaRPr sz="800">
              <a:latin typeface="Roboto"/>
              <a:ea typeface="Roboto"/>
              <a:cs typeface="Roboto"/>
              <a:sym typeface="Roboto"/>
            </a:endParaRPr>
          </a:p>
        </p:txBody>
      </p:sp>
      <p:cxnSp>
        <p:nvCxnSpPr>
          <p:cNvPr id="790" name="Google Shape;790;p81"/>
          <p:cNvCxnSpPr/>
          <p:nvPr/>
        </p:nvCxnSpPr>
        <p:spPr>
          <a:xfrm>
            <a:off x="7768425" y="2671550"/>
            <a:ext cx="629400" cy="5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2"/>
          <p:cNvSpPr txBox="1"/>
          <p:nvPr>
            <p:ph idx="4" type="subTitle"/>
          </p:nvPr>
        </p:nvSpPr>
        <p:spPr>
          <a:xfrm>
            <a:off x="1114200" y="1578650"/>
            <a:ext cx="8029800" cy="1582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Number of clusters is not required.</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find any shape cluster even if the cluster is surrounded by any other cluster.</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easily find outliers in data set.</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is the second most used clustering method after K-means.</a:t>
            </a:r>
            <a:endParaRPr sz="1600">
              <a:solidFill>
                <a:schemeClr val="dk2"/>
              </a:solidFill>
              <a:latin typeface="Arial"/>
              <a:ea typeface="Arial"/>
              <a:cs typeface="Arial"/>
              <a:sym typeface="Arial"/>
            </a:endParaRPr>
          </a:p>
          <a:p>
            <a:pPr indent="0" lvl="0" marL="457200" rtl="0" algn="l">
              <a:lnSpc>
                <a:spcPct val="115000"/>
              </a:lnSpc>
              <a:spcBef>
                <a:spcPts val="0"/>
              </a:spcBef>
              <a:spcAft>
                <a:spcPts val="1600"/>
              </a:spcAft>
              <a:buNone/>
            </a:pPr>
            <a:r>
              <a:t/>
            </a:r>
            <a:endParaRPr sz="1600">
              <a:latin typeface="Arial"/>
              <a:ea typeface="Arial"/>
              <a:cs typeface="Arial"/>
              <a:sym typeface="Arial"/>
            </a:endParaRPr>
          </a:p>
        </p:txBody>
      </p:sp>
      <p:sp>
        <p:nvSpPr>
          <p:cNvPr id="796" name="Google Shape;796;p82"/>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Advantages</a:t>
            </a:r>
            <a:endParaRPr/>
          </a:p>
        </p:txBody>
      </p:sp>
      <p:sp>
        <p:nvSpPr>
          <p:cNvPr id="797" name="Google Shape;797;p82"/>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798" name="Google Shape;798;p82"/>
          <p:cNvPicPr preferRelativeResize="0"/>
          <p:nvPr/>
        </p:nvPicPr>
        <p:blipFill>
          <a:blip r:embed="rId3">
            <a:alphaModFix/>
          </a:blip>
          <a:stretch>
            <a:fillRect/>
          </a:stretch>
        </p:blipFill>
        <p:spPr>
          <a:xfrm>
            <a:off x="2911600" y="2992173"/>
            <a:ext cx="2538200" cy="1726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3"/>
          <p:cNvSpPr txBox="1"/>
          <p:nvPr>
            <p:ph idx="4" type="subTitle"/>
          </p:nvPr>
        </p:nvSpPr>
        <p:spPr>
          <a:xfrm>
            <a:off x="1114200" y="1578650"/>
            <a:ext cx="8029800" cy="2086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chemeClr val="lt2"/>
              </a:buClr>
              <a:buSzPts val="1600"/>
              <a:buFont typeface="Arial"/>
              <a:buChar char="●"/>
            </a:pPr>
            <a:r>
              <a:rPr lang="en" sz="1600">
                <a:solidFill>
                  <a:schemeClr val="dk2"/>
                </a:solidFill>
                <a:latin typeface="Arial"/>
                <a:ea typeface="Arial"/>
                <a:cs typeface="Arial"/>
                <a:sym typeface="Arial"/>
              </a:rPr>
              <a:t>The quality of the result depends on the distance measure used in the regionQuery function.</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be expensive when cost of computation of nearest neighbor is high.</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It can be slow in execution for higher dimension.</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Not Suitable if dataset is too sparse.</a:t>
            </a:r>
            <a:endParaRPr sz="1600">
              <a:solidFill>
                <a:schemeClr val="dk2"/>
              </a:solidFill>
              <a:latin typeface="Arial"/>
              <a:ea typeface="Arial"/>
              <a:cs typeface="Arial"/>
              <a:sym typeface="Arial"/>
            </a:endParaRPr>
          </a:p>
          <a:p>
            <a:pPr indent="-330200" lvl="0" marL="457200" rtl="0" algn="l">
              <a:lnSpc>
                <a:spcPct val="115000"/>
              </a:lnSpc>
              <a:spcBef>
                <a:spcPts val="0"/>
              </a:spcBef>
              <a:spcAft>
                <a:spcPts val="0"/>
              </a:spcAft>
              <a:buClr>
                <a:schemeClr val="lt2"/>
              </a:buClr>
              <a:buSzPts val="1600"/>
              <a:buFont typeface="Arial"/>
              <a:buChar char="●"/>
            </a:pPr>
            <a:r>
              <a:rPr lang="en" sz="1600">
                <a:solidFill>
                  <a:schemeClr val="dk2"/>
                </a:solidFill>
                <a:latin typeface="Arial"/>
                <a:ea typeface="Arial"/>
                <a:cs typeface="Arial"/>
                <a:sym typeface="Arial"/>
              </a:rPr>
              <a:t>Sensitive  to eps and Minpts.</a:t>
            </a:r>
            <a:endParaRPr sz="1600">
              <a:solidFill>
                <a:schemeClr val="dk2"/>
              </a:solidFill>
              <a:latin typeface="Arial"/>
              <a:ea typeface="Arial"/>
              <a:cs typeface="Arial"/>
              <a:sym typeface="Arial"/>
            </a:endParaRPr>
          </a:p>
          <a:p>
            <a:pPr indent="0" lvl="0" marL="457200" rtl="0" algn="l">
              <a:lnSpc>
                <a:spcPct val="115000"/>
              </a:lnSpc>
              <a:spcBef>
                <a:spcPts val="0"/>
              </a:spcBef>
              <a:spcAft>
                <a:spcPts val="1600"/>
              </a:spcAft>
              <a:buNone/>
            </a:pPr>
            <a:r>
              <a:t/>
            </a:r>
            <a:endParaRPr sz="1600">
              <a:latin typeface="Arial"/>
              <a:ea typeface="Arial"/>
              <a:cs typeface="Arial"/>
              <a:sym typeface="Arial"/>
            </a:endParaRPr>
          </a:p>
        </p:txBody>
      </p:sp>
      <p:sp>
        <p:nvSpPr>
          <p:cNvPr id="804" name="Google Shape;804;p83"/>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Disadvantages</a:t>
            </a:r>
            <a:endParaRPr/>
          </a:p>
        </p:txBody>
      </p:sp>
      <p:sp>
        <p:nvSpPr>
          <p:cNvPr id="805" name="Google Shape;805;p83"/>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806" name="Google Shape;806;p83"/>
          <p:cNvPicPr preferRelativeResize="0"/>
          <p:nvPr/>
        </p:nvPicPr>
        <p:blipFill>
          <a:blip r:embed="rId3">
            <a:alphaModFix/>
          </a:blip>
          <a:stretch>
            <a:fillRect/>
          </a:stretch>
        </p:blipFill>
        <p:spPr>
          <a:xfrm>
            <a:off x="5845375" y="3765775"/>
            <a:ext cx="1207527" cy="1227151"/>
          </a:xfrm>
          <a:prstGeom prst="rect">
            <a:avLst/>
          </a:prstGeom>
          <a:noFill/>
          <a:ln>
            <a:noFill/>
          </a:ln>
        </p:spPr>
      </p:pic>
      <p:pic>
        <p:nvPicPr>
          <p:cNvPr id="807" name="Google Shape;807;p83"/>
          <p:cNvPicPr preferRelativeResize="0"/>
          <p:nvPr/>
        </p:nvPicPr>
        <p:blipFill>
          <a:blip r:embed="rId4">
            <a:alphaModFix/>
          </a:blip>
          <a:stretch>
            <a:fillRect/>
          </a:stretch>
        </p:blipFill>
        <p:spPr>
          <a:xfrm>
            <a:off x="3451050" y="3488926"/>
            <a:ext cx="1938101" cy="1567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4"/>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Analysis</a:t>
            </a:r>
            <a:endParaRPr/>
          </a:p>
        </p:txBody>
      </p:sp>
      <p:sp>
        <p:nvSpPr>
          <p:cNvPr id="813" name="Google Shape;813;p84"/>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814" name="Google Shape;814;p84"/>
          <p:cNvPicPr preferRelativeResize="0"/>
          <p:nvPr/>
        </p:nvPicPr>
        <p:blipFill>
          <a:blip r:embed="rId3">
            <a:alphaModFix/>
          </a:blip>
          <a:stretch>
            <a:fillRect/>
          </a:stretch>
        </p:blipFill>
        <p:spPr>
          <a:xfrm>
            <a:off x="419800" y="1589825"/>
            <a:ext cx="8414538" cy="3480200"/>
          </a:xfrm>
          <a:prstGeom prst="rect">
            <a:avLst/>
          </a:prstGeom>
          <a:noFill/>
          <a:ln>
            <a:noFill/>
          </a:ln>
        </p:spPr>
      </p:pic>
      <p:pic>
        <p:nvPicPr>
          <p:cNvPr id="815" name="Google Shape;815;p84"/>
          <p:cNvPicPr preferRelativeResize="0"/>
          <p:nvPr/>
        </p:nvPicPr>
        <p:blipFill>
          <a:blip r:embed="rId4">
            <a:alphaModFix/>
          </a:blip>
          <a:stretch>
            <a:fillRect/>
          </a:stretch>
        </p:blipFill>
        <p:spPr>
          <a:xfrm>
            <a:off x="122825" y="4422500"/>
            <a:ext cx="4263451" cy="343025"/>
          </a:xfrm>
          <a:prstGeom prst="rect">
            <a:avLst/>
          </a:prstGeom>
          <a:noFill/>
          <a:ln>
            <a:noFill/>
          </a:ln>
        </p:spPr>
      </p:pic>
      <p:pic>
        <p:nvPicPr>
          <p:cNvPr id="816" name="Google Shape;816;p84"/>
          <p:cNvPicPr preferRelativeResize="0"/>
          <p:nvPr/>
        </p:nvPicPr>
        <p:blipFill rotWithShape="1">
          <a:blip r:embed="rId5">
            <a:alphaModFix/>
          </a:blip>
          <a:srcRect b="9033" l="0" r="7893" t="0"/>
          <a:stretch/>
        </p:blipFill>
        <p:spPr>
          <a:xfrm>
            <a:off x="122825" y="1358500"/>
            <a:ext cx="4263450" cy="1045375"/>
          </a:xfrm>
          <a:prstGeom prst="rect">
            <a:avLst/>
          </a:prstGeom>
          <a:noFill/>
          <a:ln>
            <a:noFill/>
          </a:ln>
        </p:spPr>
      </p:pic>
      <p:sp>
        <p:nvSpPr>
          <p:cNvPr id="817" name="Google Shape;817;p84"/>
          <p:cNvSpPr txBox="1"/>
          <p:nvPr/>
        </p:nvSpPr>
        <p:spPr>
          <a:xfrm>
            <a:off x="1262975" y="4667100"/>
            <a:ext cx="258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Complexity Space = O(n)</a:t>
            </a:r>
            <a:endParaRPr sz="1100">
              <a:latin typeface="Roboto"/>
              <a:ea typeface="Roboto"/>
              <a:cs typeface="Roboto"/>
              <a:sym typeface="Roboto"/>
            </a:endParaRPr>
          </a:p>
        </p:txBody>
      </p:sp>
      <p:sp>
        <p:nvSpPr>
          <p:cNvPr id="818" name="Google Shape;818;p84"/>
          <p:cNvSpPr txBox="1"/>
          <p:nvPr/>
        </p:nvSpPr>
        <p:spPr>
          <a:xfrm>
            <a:off x="1366475" y="2318400"/>
            <a:ext cx="161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Frequency Count Method</a:t>
            </a:r>
            <a:endParaRPr sz="9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4644100" y="1418700"/>
            <a:ext cx="3240600" cy="184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K-Means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5"/>
          <p:cNvSpPr/>
          <p:nvPr/>
        </p:nvSpPr>
        <p:spPr>
          <a:xfrm>
            <a:off x="1623145" y="2455004"/>
            <a:ext cx="39573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5"/>
          <p:cNvSpPr txBox="1"/>
          <p:nvPr/>
        </p:nvSpPr>
        <p:spPr>
          <a:xfrm>
            <a:off x="1741645" y="2532492"/>
            <a:ext cx="372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Image of Satellite</a:t>
            </a:r>
            <a:endParaRPr b="1" sz="2000" u="sng">
              <a:solidFill>
                <a:schemeClr val="lt1"/>
              </a:solidFill>
              <a:latin typeface="Oswald"/>
              <a:ea typeface="Oswald"/>
              <a:cs typeface="Oswald"/>
              <a:sym typeface="Oswald"/>
            </a:endParaRPr>
          </a:p>
        </p:txBody>
      </p:sp>
      <p:sp>
        <p:nvSpPr>
          <p:cNvPr id="825" name="Google Shape;825;p85"/>
          <p:cNvSpPr/>
          <p:nvPr/>
        </p:nvSpPr>
        <p:spPr>
          <a:xfrm>
            <a:off x="1264920" y="1746504"/>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826" name="Google Shape;826;p85"/>
          <p:cNvSpPr txBox="1"/>
          <p:nvPr/>
        </p:nvSpPr>
        <p:spPr>
          <a:xfrm>
            <a:off x="1507620" y="1794354"/>
            <a:ext cx="347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Scientific Literature</a:t>
            </a:r>
            <a:endParaRPr b="1" sz="2000" u="sng">
              <a:solidFill>
                <a:schemeClr val="lt1"/>
              </a:solidFill>
              <a:latin typeface="Oswald"/>
              <a:ea typeface="Oswald"/>
              <a:cs typeface="Oswald"/>
              <a:sym typeface="Oswald"/>
            </a:endParaRPr>
          </a:p>
        </p:txBody>
      </p:sp>
      <p:sp>
        <p:nvSpPr>
          <p:cNvPr id="827" name="Google Shape;827;p85"/>
          <p:cNvSpPr/>
          <p:nvPr/>
        </p:nvSpPr>
        <p:spPr>
          <a:xfrm>
            <a:off x="2658070" y="3902917"/>
            <a:ext cx="4457700" cy="632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5"/>
          <p:cNvSpPr txBox="1"/>
          <p:nvPr/>
        </p:nvSpPr>
        <p:spPr>
          <a:xfrm>
            <a:off x="2635270" y="3966217"/>
            <a:ext cx="4503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Anomaly Detection in T</a:t>
            </a:r>
            <a:r>
              <a:rPr b="1" lang="en" sz="2000" u="sng">
                <a:solidFill>
                  <a:schemeClr val="lt1"/>
                </a:solidFill>
                <a:latin typeface="Oswald"/>
                <a:ea typeface="Oswald"/>
                <a:cs typeface="Oswald"/>
                <a:sym typeface="Oswald"/>
              </a:rPr>
              <a:t>emperation Data</a:t>
            </a:r>
            <a:endParaRPr b="1" sz="2000" u="sng">
              <a:solidFill>
                <a:schemeClr val="lt1"/>
              </a:solidFill>
              <a:latin typeface="Oswald"/>
              <a:ea typeface="Oswald"/>
              <a:cs typeface="Oswald"/>
              <a:sym typeface="Oswald"/>
            </a:endParaRPr>
          </a:p>
        </p:txBody>
      </p:sp>
      <p:sp>
        <p:nvSpPr>
          <p:cNvPr id="829" name="Google Shape;829;p85"/>
          <p:cNvSpPr/>
          <p:nvPr/>
        </p:nvSpPr>
        <p:spPr>
          <a:xfrm>
            <a:off x="2161020" y="3178954"/>
            <a:ext cx="3957300" cy="63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5"/>
          <p:cNvSpPr txBox="1"/>
          <p:nvPr/>
        </p:nvSpPr>
        <p:spPr>
          <a:xfrm>
            <a:off x="2346120" y="3248717"/>
            <a:ext cx="358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lt1"/>
                </a:solidFill>
                <a:latin typeface="Oswald"/>
                <a:ea typeface="Oswald"/>
                <a:cs typeface="Oswald"/>
                <a:sym typeface="Oswald"/>
              </a:rPr>
              <a:t>Crystallography</a:t>
            </a:r>
            <a:r>
              <a:rPr b="1" lang="en" sz="2000" u="sng">
                <a:solidFill>
                  <a:schemeClr val="lt1"/>
                </a:solidFill>
                <a:latin typeface="Oswald"/>
                <a:ea typeface="Oswald"/>
                <a:cs typeface="Oswald"/>
                <a:sym typeface="Oswald"/>
              </a:rPr>
              <a:t> of X-Ray</a:t>
            </a:r>
            <a:endParaRPr b="1" sz="2000" u="sng">
              <a:solidFill>
                <a:schemeClr val="lt1"/>
              </a:solidFill>
              <a:latin typeface="Oswald"/>
              <a:ea typeface="Oswald"/>
              <a:cs typeface="Oswald"/>
              <a:sym typeface="Oswald"/>
            </a:endParaRPr>
          </a:p>
        </p:txBody>
      </p:sp>
      <p:sp>
        <p:nvSpPr>
          <p:cNvPr id="831" name="Google Shape;831;p85"/>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832" name="Google Shape;832;p85"/>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6"/>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838" name="Google Shape;838;p86"/>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DBSCAN </a:t>
            </a:r>
            <a:endParaRPr>
              <a:solidFill>
                <a:srgbClr val="F2F4F6"/>
              </a:solidFill>
            </a:endParaRPr>
          </a:p>
        </p:txBody>
      </p:sp>
      <p:pic>
        <p:nvPicPr>
          <p:cNvPr id="839" name="Google Shape;839;p86"/>
          <p:cNvPicPr preferRelativeResize="0"/>
          <p:nvPr/>
        </p:nvPicPr>
        <p:blipFill>
          <a:blip r:embed="rId3">
            <a:alphaModFix/>
          </a:blip>
          <a:stretch>
            <a:fillRect/>
          </a:stretch>
        </p:blipFill>
        <p:spPr>
          <a:xfrm>
            <a:off x="5432151" y="3478200"/>
            <a:ext cx="2666874" cy="1346775"/>
          </a:xfrm>
          <a:prstGeom prst="rect">
            <a:avLst/>
          </a:prstGeom>
          <a:noFill/>
          <a:ln>
            <a:noFill/>
          </a:ln>
          <a:effectLst>
            <a:outerShdw blurRad="57150" rotWithShape="0" algn="bl" dir="5400000" dist="19050">
              <a:srgbClr val="000000">
                <a:alpha val="50000"/>
              </a:srgbClr>
            </a:outerShdw>
          </a:effectLst>
        </p:spPr>
      </p:pic>
      <p:pic>
        <p:nvPicPr>
          <p:cNvPr id="840" name="Google Shape;840;p86"/>
          <p:cNvPicPr preferRelativeResize="0"/>
          <p:nvPr/>
        </p:nvPicPr>
        <p:blipFill>
          <a:blip r:embed="rId4">
            <a:alphaModFix/>
          </a:blip>
          <a:stretch>
            <a:fillRect/>
          </a:stretch>
        </p:blipFill>
        <p:spPr>
          <a:xfrm>
            <a:off x="849438" y="1584075"/>
            <a:ext cx="3595824" cy="1524150"/>
          </a:xfrm>
          <a:prstGeom prst="rect">
            <a:avLst/>
          </a:prstGeom>
          <a:noFill/>
          <a:ln>
            <a:noFill/>
          </a:ln>
          <a:effectLst>
            <a:outerShdw blurRad="57150" rotWithShape="0" algn="bl" dir="5400000" dist="19050">
              <a:srgbClr val="000000">
                <a:alpha val="50000"/>
              </a:srgbClr>
            </a:outerShdw>
          </a:effectLst>
        </p:spPr>
      </p:pic>
      <p:pic>
        <p:nvPicPr>
          <p:cNvPr id="841" name="Google Shape;841;p86"/>
          <p:cNvPicPr preferRelativeResize="0"/>
          <p:nvPr/>
        </p:nvPicPr>
        <p:blipFill>
          <a:blip r:embed="rId5">
            <a:alphaModFix/>
          </a:blip>
          <a:stretch>
            <a:fillRect/>
          </a:stretch>
        </p:blipFill>
        <p:spPr>
          <a:xfrm>
            <a:off x="880003" y="3478200"/>
            <a:ext cx="3534699" cy="1346770"/>
          </a:xfrm>
          <a:prstGeom prst="rect">
            <a:avLst/>
          </a:prstGeom>
          <a:noFill/>
          <a:ln>
            <a:noFill/>
          </a:ln>
          <a:effectLst>
            <a:outerShdw blurRad="57150" rotWithShape="0" algn="bl" dir="5400000" dist="19050">
              <a:srgbClr val="000000">
                <a:alpha val="50000"/>
              </a:srgbClr>
            </a:outerShdw>
          </a:effectLst>
        </p:spPr>
      </p:pic>
      <p:pic>
        <p:nvPicPr>
          <p:cNvPr id="842" name="Google Shape;842;p86"/>
          <p:cNvPicPr preferRelativeResize="0"/>
          <p:nvPr/>
        </p:nvPicPr>
        <p:blipFill>
          <a:blip r:embed="rId6">
            <a:alphaModFix/>
          </a:blip>
          <a:stretch>
            <a:fillRect/>
          </a:stretch>
        </p:blipFill>
        <p:spPr>
          <a:xfrm>
            <a:off x="4967624" y="1584074"/>
            <a:ext cx="3595914" cy="1524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7"/>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accent2"/>
              </a:solidFill>
            </a:endParaRPr>
          </a:p>
        </p:txBody>
      </p:sp>
      <p:graphicFrame>
        <p:nvGraphicFramePr>
          <p:cNvPr id="848" name="Google Shape;848;p87"/>
          <p:cNvGraphicFramePr/>
          <p:nvPr/>
        </p:nvGraphicFramePr>
        <p:xfrm>
          <a:off x="1755675" y="1486525"/>
          <a:ext cx="3000000" cy="3000000"/>
        </p:xfrm>
        <a:graphic>
          <a:graphicData uri="http://schemas.openxmlformats.org/drawingml/2006/table">
            <a:tbl>
              <a:tblPr>
                <a:noFill/>
                <a:tableStyleId>{B5E02857-C475-44A1-98EC-551A35688827}</a:tableStyleId>
              </a:tblPr>
              <a:tblGrid>
                <a:gridCol w="1396950"/>
                <a:gridCol w="2267875"/>
                <a:gridCol w="1967825"/>
              </a:tblGrid>
              <a:tr h="704550">
                <a:tc>
                  <a:txBody>
                    <a:bodyPr/>
                    <a:lstStyle/>
                    <a:p>
                      <a:pPr indent="0" lvl="0" marL="0" rtl="0" algn="l">
                        <a:spcBef>
                          <a:spcPts val="0"/>
                        </a:spcBef>
                        <a:spcAft>
                          <a:spcPts val="0"/>
                        </a:spcAft>
                        <a:buNone/>
                      </a:pPr>
                      <a:r>
                        <a:t/>
                      </a:r>
                      <a:endParaRPr b="1" sz="1900">
                        <a:solidFill>
                          <a:schemeClr val="accent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accent2"/>
                          </a:solidFill>
                          <a:latin typeface="Oswald"/>
                          <a:ea typeface="Oswald"/>
                          <a:cs typeface="Oswald"/>
                          <a:sym typeface="Oswald"/>
                        </a:rPr>
                        <a:t>K-Means/Mean-Shift</a:t>
                      </a:r>
                      <a:endParaRPr b="1" sz="1900">
                        <a:solidFill>
                          <a:schemeClr val="accent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accent2"/>
                          </a:solidFill>
                          <a:latin typeface="Oswald"/>
                          <a:ea typeface="Oswald"/>
                          <a:cs typeface="Oswald"/>
                          <a:sym typeface="Oswald"/>
                        </a:rPr>
                        <a:t>DBSCAN</a:t>
                      </a:r>
                      <a:endParaRPr b="1" sz="1900">
                        <a:solidFill>
                          <a:schemeClr val="accent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r>
              <a:tr h="65635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Time Complexity</a:t>
                      </a:r>
                      <a:endParaRPr>
                        <a:solidFill>
                          <a:schemeClr val="dk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356FA5"/>
                        </a:buClr>
                        <a:buSzPts val="1100"/>
                        <a:buFont typeface="Arial"/>
                        <a:buNone/>
                      </a:pPr>
                      <a:r>
                        <a:rPr lang="en">
                          <a:solidFill>
                            <a:schemeClr val="accent1"/>
                          </a:solidFill>
                          <a:latin typeface="Roboto"/>
                          <a:ea typeface="Roboto"/>
                          <a:cs typeface="Roboto"/>
                          <a:sym typeface="Roboto"/>
                        </a:rPr>
                        <a:t>O( nI ) </a:t>
                      </a:r>
                      <a:endParaRPr>
                        <a:solidFill>
                          <a:schemeClr val="accen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O( n^2 ) </a:t>
                      </a:r>
                      <a:endParaRPr>
                        <a:solidFill>
                          <a:schemeClr val="accent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2980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Clustering Type</a:t>
                      </a:r>
                      <a:endParaRPr>
                        <a:solidFill>
                          <a:schemeClr val="dk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Partitional Clustering</a:t>
                      </a:r>
                      <a:endParaRPr>
                        <a:solidFill>
                          <a:schemeClr val="accen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Density Based Clustering</a:t>
                      </a:r>
                      <a:endParaRPr>
                        <a:solidFill>
                          <a:schemeClr val="accent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5635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Paradigm</a:t>
                      </a:r>
                      <a:endParaRPr>
                        <a:solidFill>
                          <a:schemeClr val="dk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Greedy Algorithm</a:t>
                      </a:r>
                      <a:endParaRPr>
                        <a:solidFill>
                          <a:schemeClr val="accent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Greedy Algorithm</a:t>
                      </a:r>
                      <a:endParaRPr>
                        <a:solidFill>
                          <a:schemeClr val="accent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56350">
                <a:tc>
                  <a:txBody>
                    <a:bodyPr/>
                    <a:lstStyle/>
                    <a:p>
                      <a:pPr indent="0" lvl="0" marL="0" rtl="0" algn="l">
                        <a:spcBef>
                          <a:spcPts val="0"/>
                        </a:spcBef>
                        <a:spcAft>
                          <a:spcPts val="0"/>
                        </a:spcAft>
                        <a:buNone/>
                      </a:pPr>
                      <a:r>
                        <a:rPr lang="en">
                          <a:solidFill>
                            <a:schemeClr val="dk2"/>
                          </a:solidFill>
                          <a:latin typeface="Oswald"/>
                          <a:ea typeface="Oswald"/>
                          <a:cs typeface="Oswald"/>
                          <a:sym typeface="Oswald"/>
                        </a:rPr>
                        <a:t>Outlier Detection</a:t>
                      </a:r>
                      <a:endParaRPr>
                        <a:solidFill>
                          <a:schemeClr val="dk2"/>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Can not Handle Outliers</a:t>
                      </a:r>
                      <a:endParaRPr>
                        <a:solidFill>
                          <a:schemeClr val="accent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Roboto"/>
                          <a:ea typeface="Roboto"/>
                          <a:cs typeface="Roboto"/>
                          <a:sym typeface="Roboto"/>
                        </a:rPr>
                        <a:t>Can Handle Outliers</a:t>
                      </a:r>
                      <a:endParaRPr>
                        <a:solidFill>
                          <a:schemeClr val="accent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8"/>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854" name="Google Shape;854;p88"/>
          <p:cNvPicPr preferRelativeResize="0"/>
          <p:nvPr/>
        </p:nvPicPr>
        <p:blipFill>
          <a:blip r:embed="rId3">
            <a:alphaModFix/>
          </a:blip>
          <a:stretch>
            <a:fillRect/>
          </a:stretch>
        </p:blipFill>
        <p:spPr>
          <a:xfrm>
            <a:off x="369075" y="1983325"/>
            <a:ext cx="1612400" cy="1069450"/>
          </a:xfrm>
          <a:prstGeom prst="rect">
            <a:avLst/>
          </a:prstGeom>
          <a:noFill/>
          <a:ln>
            <a:noFill/>
          </a:ln>
        </p:spPr>
      </p:pic>
      <p:pic>
        <p:nvPicPr>
          <p:cNvPr id="855" name="Google Shape;855;p88"/>
          <p:cNvPicPr preferRelativeResize="0"/>
          <p:nvPr/>
        </p:nvPicPr>
        <p:blipFill>
          <a:blip r:embed="rId4">
            <a:alphaModFix/>
          </a:blip>
          <a:stretch>
            <a:fillRect/>
          </a:stretch>
        </p:blipFill>
        <p:spPr>
          <a:xfrm>
            <a:off x="1985216" y="1962199"/>
            <a:ext cx="1715035" cy="1069450"/>
          </a:xfrm>
          <a:prstGeom prst="rect">
            <a:avLst/>
          </a:prstGeom>
          <a:noFill/>
          <a:ln>
            <a:noFill/>
          </a:ln>
        </p:spPr>
      </p:pic>
      <p:pic>
        <p:nvPicPr>
          <p:cNvPr id="856" name="Google Shape;856;p88"/>
          <p:cNvPicPr preferRelativeResize="0"/>
          <p:nvPr/>
        </p:nvPicPr>
        <p:blipFill>
          <a:blip r:embed="rId5">
            <a:alphaModFix/>
          </a:blip>
          <a:stretch>
            <a:fillRect/>
          </a:stretch>
        </p:blipFill>
        <p:spPr>
          <a:xfrm>
            <a:off x="7238075" y="1983325"/>
            <a:ext cx="1579000" cy="1004531"/>
          </a:xfrm>
          <a:prstGeom prst="rect">
            <a:avLst/>
          </a:prstGeom>
          <a:noFill/>
          <a:ln>
            <a:noFill/>
          </a:ln>
        </p:spPr>
      </p:pic>
      <p:pic>
        <p:nvPicPr>
          <p:cNvPr id="857" name="Google Shape;857;p88"/>
          <p:cNvPicPr preferRelativeResize="0"/>
          <p:nvPr/>
        </p:nvPicPr>
        <p:blipFill>
          <a:blip r:embed="rId6">
            <a:alphaModFix/>
          </a:blip>
          <a:stretch>
            <a:fillRect/>
          </a:stretch>
        </p:blipFill>
        <p:spPr>
          <a:xfrm>
            <a:off x="3776449" y="1983325"/>
            <a:ext cx="1579011" cy="1048325"/>
          </a:xfrm>
          <a:prstGeom prst="rect">
            <a:avLst/>
          </a:prstGeom>
          <a:noFill/>
          <a:ln>
            <a:noFill/>
          </a:ln>
        </p:spPr>
      </p:pic>
      <p:pic>
        <p:nvPicPr>
          <p:cNvPr id="858" name="Google Shape;858;p88"/>
          <p:cNvPicPr preferRelativeResize="0"/>
          <p:nvPr/>
        </p:nvPicPr>
        <p:blipFill>
          <a:blip r:embed="rId7">
            <a:alphaModFix/>
          </a:blip>
          <a:stretch>
            <a:fillRect/>
          </a:stretch>
        </p:blipFill>
        <p:spPr>
          <a:xfrm>
            <a:off x="5500250" y="1962200"/>
            <a:ext cx="1585428" cy="1048325"/>
          </a:xfrm>
          <a:prstGeom prst="rect">
            <a:avLst/>
          </a:prstGeom>
          <a:noFill/>
          <a:ln>
            <a:noFill/>
          </a:ln>
        </p:spPr>
      </p:pic>
      <p:pic>
        <p:nvPicPr>
          <p:cNvPr id="859" name="Google Shape;859;p88"/>
          <p:cNvPicPr preferRelativeResize="0"/>
          <p:nvPr/>
        </p:nvPicPr>
        <p:blipFill>
          <a:blip r:embed="rId8">
            <a:alphaModFix/>
          </a:blip>
          <a:stretch>
            <a:fillRect/>
          </a:stretch>
        </p:blipFill>
        <p:spPr>
          <a:xfrm>
            <a:off x="333100" y="3559300"/>
            <a:ext cx="1715025" cy="1003734"/>
          </a:xfrm>
          <a:prstGeom prst="rect">
            <a:avLst/>
          </a:prstGeom>
          <a:noFill/>
          <a:ln>
            <a:noFill/>
          </a:ln>
        </p:spPr>
      </p:pic>
      <p:pic>
        <p:nvPicPr>
          <p:cNvPr id="860" name="Google Shape;860;p88"/>
          <p:cNvPicPr preferRelativeResize="0"/>
          <p:nvPr/>
        </p:nvPicPr>
        <p:blipFill>
          <a:blip r:embed="rId9">
            <a:alphaModFix/>
          </a:blip>
          <a:stretch>
            <a:fillRect/>
          </a:stretch>
        </p:blipFill>
        <p:spPr>
          <a:xfrm>
            <a:off x="2092625" y="3559300"/>
            <a:ext cx="1691165" cy="1048325"/>
          </a:xfrm>
          <a:prstGeom prst="rect">
            <a:avLst/>
          </a:prstGeom>
          <a:noFill/>
          <a:ln>
            <a:noFill/>
          </a:ln>
        </p:spPr>
      </p:pic>
      <p:pic>
        <p:nvPicPr>
          <p:cNvPr id="861" name="Google Shape;861;p88"/>
          <p:cNvPicPr preferRelativeResize="0"/>
          <p:nvPr/>
        </p:nvPicPr>
        <p:blipFill>
          <a:blip r:embed="rId10">
            <a:alphaModFix/>
          </a:blip>
          <a:stretch>
            <a:fillRect/>
          </a:stretch>
        </p:blipFill>
        <p:spPr>
          <a:xfrm>
            <a:off x="7224300" y="3522175"/>
            <a:ext cx="1579000" cy="1073827"/>
          </a:xfrm>
          <a:prstGeom prst="rect">
            <a:avLst/>
          </a:prstGeom>
          <a:noFill/>
          <a:ln>
            <a:noFill/>
          </a:ln>
        </p:spPr>
      </p:pic>
      <p:pic>
        <p:nvPicPr>
          <p:cNvPr id="862" name="Google Shape;862;p88"/>
          <p:cNvPicPr preferRelativeResize="0"/>
          <p:nvPr/>
        </p:nvPicPr>
        <p:blipFill>
          <a:blip r:embed="rId11">
            <a:alphaModFix/>
          </a:blip>
          <a:stretch>
            <a:fillRect/>
          </a:stretch>
        </p:blipFill>
        <p:spPr>
          <a:xfrm>
            <a:off x="5564900" y="3489775"/>
            <a:ext cx="1541500" cy="1105691"/>
          </a:xfrm>
          <a:prstGeom prst="rect">
            <a:avLst/>
          </a:prstGeom>
          <a:noFill/>
          <a:ln>
            <a:noFill/>
          </a:ln>
        </p:spPr>
      </p:pic>
      <p:pic>
        <p:nvPicPr>
          <p:cNvPr id="863" name="Google Shape;863;p88"/>
          <p:cNvPicPr preferRelativeResize="0"/>
          <p:nvPr/>
        </p:nvPicPr>
        <p:blipFill>
          <a:blip r:embed="rId12">
            <a:alphaModFix/>
          </a:blip>
          <a:stretch>
            <a:fillRect/>
          </a:stretch>
        </p:blipFill>
        <p:spPr>
          <a:xfrm>
            <a:off x="3726150" y="3517375"/>
            <a:ext cx="1715025" cy="1072130"/>
          </a:xfrm>
          <a:prstGeom prst="rect">
            <a:avLst/>
          </a:prstGeom>
          <a:noFill/>
          <a:ln>
            <a:noFill/>
          </a:ln>
        </p:spPr>
      </p:pic>
      <p:sp>
        <p:nvSpPr>
          <p:cNvPr id="864" name="Google Shape;864;p88"/>
          <p:cNvSpPr txBox="1"/>
          <p:nvPr/>
        </p:nvSpPr>
        <p:spPr>
          <a:xfrm>
            <a:off x="3072000" y="1474925"/>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latin typeface="Oswald"/>
                <a:ea typeface="Oswald"/>
                <a:cs typeface="Oswald"/>
                <a:sym typeface="Oswald"/>
              </a:rPr>
              <a:t>K-Means/Mean-Shift</a:t>
            </a:r>
            <a:endParaRPr/>
          </a:p>
        </p:txBody>
      </p:sp>
      <p:sp>
        <p:nvSpPr>
          <p:cNvPr id="865" name="Google Shape;865;p88"/>
          <p:cNvSpPr txBox="1"/>
          <p:nvPr/>
        </p:nvSpPr>
        <p:spPr>
          <a:xfrm>
            <a:off x="3072000" y="3151325"/>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latin typeface="Oswald"/>
                <a:ea typeface="Oswald"/>
                <a:cs typeface="Oswald"/>
                <a:sym typeface="Oswald"/>
              </a:rPr>
              <a:t>DBSCAN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9"/>
          <p:cNvSpPr txBox="1"/>
          <p:nvPr>
            <p:ph type="title"/>
          </p:nvPr>
        </p:nvSpPr>
        <p:spPr>
          <a:xfrm>
            <a:off x="713225" y="445025"/>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871" name="Google Shape;871;p89"/>
          <p:cNvSpPr txBox="1"/>
          <p:nvPr>
            <p:ph idx="4" type="subTitle"/>
          </p:nvPr>
        </p:nvSpPr>
        <p:spPr>
          <a:xfrm>
            <a:off x="643225" y="1161900"/>
            <a:ext cx="6823200" cy="3969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u="sng">
                <a:solidFill>
                  <a:schemeClr val="hlink"/>
                </a:solidFill>
              </a:rPr>
              <a:t>http://jamesxli.blogspot.com/2012/03/on-mean-shift-and-k-means-clustering.html</a:t>
            </a:r>
            <a:endParaRPr/>
          </a:p>
          <a:p>
            <a:pPr indent="-330200" lvl="0" marL="457200" rtl="0" algn="l">
              <a:lnSpc>
                <a:spcPct val="115000"/>
              </a:lnSpc>
              <a:spcBef>
                <a:spcPts val="0"/>
              </a:spcBef>
              <a:spcAft>
                <a:spcPts val="0"/>
              </a:spcAft>
              <a:buSzPts val="1600"/>
              <a:buChar char="●"/>
            </a:pPr>
            <a:r>
              <a:rPr lang="en" sz="1600" u="sng">
                <a:solidFill>
                  <a:schemeClr val="hlink"/>
                </a:solidFill>
                <a:hlinkClick r:id="rId3"/>
              </a:rPr>
              <a:t>https://www.geeksforgeeks.org/dbscan-full-form/</a:t>
            </a:r>
            <a:endParaRPr sz="1600"/>
          </a:p>
          <a:p>
            <a:pPr indent="-330200" lvl="0" marL="457200" rtl="0" algn="l">
              <a:lnSpc>
                <a:spcPct val="115000"/>
              </a:lnSpc>
              <a:spcBef>
                <a:spcPts val="0"/>
              </a:spcBef>
              <a:spcAft>
                <a:spcPts val="0"/>
              </a:spcAft>
              <a:buSzPts val="1600"/>
              <a:buChar char="●"/>
            </a:pPr>
            <a:r>
              <a:rPr lang="en" sz="1600" u="sng">
                <a:solidFill>
                  <a:schemeClr val="hlink"/>
                </a:solidFill>
                <a:hlinkClick r:id="rId4"/>
              </a:rPr>
              <a:t>https://www.tutorialspoint.com</a:t>
            </a:r>
            <a:endParaRPr sz="1600"/>
          </a:p>
          <a:p>
            <a:pPr indent="-330200" lvl="0" marL="457200" rtl="0" algn="l">
              <a:lnSpc>
                <a:spcPct val="115000"/>
              </a:lnSpc>
              <a:spcBef>
                <a:spcPts val="0"/>
              </a:spcBef>
              <a:spcAft>
                <a:spcPts val="0"/>
              </a:spcAft>
              <a:buSzPts val="1600"/>
              <a:buChar char="●"/>
            </a:pPr>
            <a:r>
              <a:rPr lang="en" sz="1600" u="sng">
                <a:solidFill>
                  <a:schemeClr val="hlink"/>
                </a:solidFill>
                <a:hlinkClick r:id="rId5"/>
              </a:rPr>
              <a:t>https://en.wikipedia.org</a:t>
            </a:r>
            <a:endParaRPr sz="1600"/>
          </a:p>
          <a:p>
            <a:pPr indent="-330200" lvl="0" marL="457200" rtl="0" algn="l">
              <a:lnSpc>
                <a:spcPct val="115000"/>
              </a:lnSpc>
              <a:spcBef>
                <a:spcPts val="0"/>
              </a:spcBef>
              <a:spcAft>
                <a:spcPts val="0"/>
              </a:spcAft>
              <a:buSzPts val="1600"/>
              <a:buChar char="●"/>
            </a:pPr>
            <a:r>
              <a:rPr lang="en" sz="1600" u="sng">
                <a:solidFill>
                  <a:schemeClr val="hlink"/>
                </a:solidFill>
                <a:hlinkClick r:id="rId6"/>
              </a:rPr>
              <a:t>https://www.analyticsvidhya.com/blog/2020/09/how-dbscan-clustering-works/</a:t>
            </a:r>
            <a:endParaRPr sz="1600"/>
          </a:p>
          <a:p>
            <a:pPr indent="-330200" lvl="0" marL="457200" marR="0" rtl="0" algn="l">
              <a:lnSpc>
                <a:spcPct val="115000"/>
              </a:lnSpc>
              <a:spcBef>
                <a:spcPts val="0"/>
              </a:spcBef>
              <a:spcAft>
                <a:spcPts val="0"/>
              </a:spcAft>
              <a:buSzPts val="1600"/>
              <a:buChar char="●"/>
            </a:pPr>
            <a:r>
              <a:rPr lang="en" sz="1600" u="sng">
                <a:solidFill>
                  <a:schemeClr val="hlink"/>
                </a:solidFill>
                <a:hlinkClick r:id="rId7"/>
              </a:rPr>
              <a:t>https://developers.google.com/machine-learning/clustering/algorithm/advantages-disadvantages</a:t>
            </a:r>
            <a:endParaRPr sz="1600" u="sng">
              <a:solidFill>
                <a:schemeClr val="hlink"/>
              </a:solidFill>
            </a:endParaRPr>
          </a:p>
          <a:p>
            <a:pPr indent="-330200" lvl="0" marL="457200" rtl="0" algn="l">
              <a:lnSpc>
                <a:spcPct val="115000"/>
              </a:lnSpc>
              <a:spcBef>
                <a:spcPts val="0"/>
              </a:spcBef>
              <a:spcAft>
                <a:spcPts val="0"/>
              </a:spcAft>
              <a:buSzPts val="1600"/>
              <a:buChar char="●"/>
            </a:pPr>
            <a:r>
              <a:rPr lang="en" sz="1600" u="sng">
                <a:solidFill>
                  <a:schemeClr val="hlink"/>
                </a:solidFill>
                <a:hlinkClick r:id="rId8"/>
              </a:rPr>
              <a:t>https://towardsdatascience.com/how-to-use-dbscan-effectively-ed212c02e62</a:t>
            </a:r>
            <a:endParaRPr sz="1600"/>
          </a:p>
          <a:p>
            <a:pPr indent="-330200" lvl="0" marL="457200" rtl="0" algn="l">
              <a:lnSpc>
                <a:spcPct val="115000"/>
              </a:lnSpc>
              <a:spcBef>
                <a:spcPts val="0"/>
              </a:spcBef>
              <a:spcAft>
                <a:spcPts val="0"/>
              </a:spcAft>
              <a:buSzPts val="1600"/>
              <a:buChar char="●"/>
            </a:pPr>
            <a:r>
              <a:rPr lang="en" sz="1600" u="sng">
                <a:solidFill>
                  <a:schemeClr val="hlink"/>
                </a:solidFill>
                <a:hlinkClick r:id="rId9"/>
              </a:rPr>
              <a:t>https://www.slideshare.net/MahbuburShimul/dbscan-algorithom</a:t>
            </a:r>
            <a:endParaRPr sz="1600"/>
          </a:p>
          <a:p>
            <a:pPr indent="-330200" lvl="0" marL="457200" rtl="0" algn="l">
              <a:lnSpc>
                <a:spcPct val="115000"/>
              </a:lnSpc>
              <a:spcBef>
                <a:spcPts val="0"/>
              </a:spcBef>
              <a:spcAft>
                <a:spcPts val="0"/>
              </a:spcAft>
              <a:buSzPts val="1600"/>
              <a:buChar char="●"/>
            </a:pPr>
            <a:r>
              <a:rPr lang="en" sz="1600" u="sng">
                <a:solidFill>
                  <a:schemeClr val="hlink"/>
                </a:solidFill>
                <a:hlinkClick r:id="rId10"/>
              </a:rPr>
              <a:t>https://www.kaggle.com/datark1/customers-clustering-k-means-dbscan-and-ap</a:t>
            </a:r>
            <a:endParaRPr sz="1600"/>
          </a:p>
          <a:p>
            <a:pPr indent="0" lvl="0" marL="457200" rtl="0" algn="l">
              <a:lnSpc>
                <a:spcPct val="115000"/>
              </a:lnSpc>
              <a:spcBef>
                <a:spcPts val="0"/>
              </a:spcBef>
              <a:spcAft>
                <a:spcPts val="0"/>
              </a:spcAft>
              <a:buNone/>
            </a:pPr>
            <a:r>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0"/>
          <p:cNvSpPr/>
          <p:nvPr/>
        </p:nvSpPr>
        <p:spPr>
          <a:xfrm>
            <a:off x="7863413" y="354663"/>
            <a:ext cx="912000" cy="91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0"/>
          <p:cNvSpPr txBox="1"/>
          <p:nvPr>
            <p:ph idx="1" type="subTitle"/>
          </p:nvPr>
        </p:nvSpPr>
        <p:spPr>
          <a:xfrm>
            <a:off x="1833824" y="1483650"/>
            <a:ext cx="5126700" cy="21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400"/>
              <a:t>Any Questions ?</a:t>
            </a:r>
            <a:endParaRPr sz="5400"/>
          </a:p>
        </p:txBody>
      </p:sp>
      <p:sp>
        <p:nvSpPr>
          <p:cNvPr id="878" name="Google Shape;878;p90"/>
          <p:cNvSpPr/>
          <p:nvPr/>
        </p:nvSpPr>
        <p:spPr>
          <a:xfrm rot="-9196358">
            <a:off x="7514313" y="5559"/>
            <a:ext cx="1610244" cy="1610244"/>
          </a:xfrm>
          <a:prstGeom prst="pie">
            <a:avLst>
              <a:gd fmla="val 19787285" name="adj1"/>
              <a:gd fmla="val 1620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0"/>
          <p:cNvSpPr/>
          <p:nvPr/>
        </p:nvSpPr>
        <p:spPr>
          <a:xfrm flipH="1">
            <a:off x="6118450" y="2096924"/>
            <a:ext cx="210300" cy="21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0"/>
          <p:cNvSpPr/>
          <p:nvPr/>
        </p:nvSpPr>
        <p:spPr>
          <a:xfrm flipH="1">
            <a:off x="7027925" y="3599674"/>
            <a:ext cx="210300" cy="210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0"/>
          <p:cNvSpPr/>
          <p:nvPr/>
        </p:nvSpPr>
        <p:spPr>
          <a:xfrm flipH="1">
            <a:off x="7298375" y="3599676"/>
            <a:ext cx="465900" cy="46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0"/>
          <p:cNvSpPr/>
          <p:nvPr/>
        </p:nvSpPr>
        <p:spPr>
          <a:xfrm>
            <a:off x="376263" y="3860763"/>
            <a:ext cx="912000" cy="91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0"/>
          <p:cNvSpPr/>
          <p:nvPr/>
        </p:nvSpPr>
        <p:spPr>
          <a:xfrm rot="1426306">
            <a:off x="27011" y="3511510"/>
            <a:ext cx="1610541" cy="1610541"/>
          </a:xfrm>
          <a:prstGeom prst="pie">
            <a:avLst>
              <a:gd fmla="val 19787285" name="adj1"/>
              <a:gd fmla="val 1620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1"/>
          <p:cNvSpPr txBox="1"/>
          <p:nvPr>
            <p:ph type="title"/>
          </p:nvPr>
        </p:nvSpPr>
        <p:spPr>
          <a:xfrm>
            <a:off x="4507875" y="1500300"/>
            <a:ext cx="4088100" cy="136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rPr>
              <a:t>THANKS!</a:t>
            </a:r>
            <a:endParaRPr>
              <a:solidFill>
                <a:schemeClr val="accent2"/>
              </a:solidFill>
            </a:endParaRPr>
          </a:p>
        </p:txBody>
      </p:sp>
      <p:sp>
        <p:nvSpPr>
          <p:cNvPr id="889" name="Google Shape;889;p91"/>
          <p:cNvSpPr/>
          <p:nvPr/>
        </p:nvSpPr>
        <p:spPr>
          <a:xfrm flipH="1">
            <a:off x="2241286" y="3978552"/>
            <a:ext cx="416100" cy="4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1"/>
          <p:cNvSpPr/>
          <p:nvPr/>
        </p:nvSpPr>
        <p:spPr>
          <a:xfrm>
            <a:off x="4767475" y="3249950"/>
            <a:ext cx="3706500" cy="104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nvSpPr>
        <p:spPr>
          <a:xfrm>
            <a:off x="626225" y="1746625"/>
            <a:ext cx="7919100" cy="1280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lang="en" sz="1600">
                <a:solidFill>
                  <a:srgbClr val="333333"/>
                </a:solidFill>
              </a:rPr>
              <a:t>K-means clustering is a method of vector quantization, that aims to partition n observations into k clusters in which each observation belongs to the cluster with the nearest mean (cluster centers or cluster centroid), serving as a prototype of the cluster.</a:t>
            </a:r>
            <a:endParaRPr sz="1600">
              <a:solidFill>
                <a:srgbClr val="333333"/>
              </a:solidFill>
            </a:endParaRPr>
          </a:p>
        </p:txBody>
      </p:sp>
      <p:sp>
        <p:nvSpPr>
          <p:cNvPr id="437" name="Google Shape;437;p41"/>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438" name="Google Shape;438;p41"/>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idx="4" type="subTitle"/>
          </p:nvPr>
        </p:nvSpPr>
        <p:spPr>
          <a:xfrm>
            <a:off x="621792" y="1594104"/>
            <a:ext cx="7826700" cy="3414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Arial"/>
              <a:buChar char="●"/>
            </a:pPr>
            <a:r>
              <a:rPr b="1" lang="en" sz="1600">
                <a:solidFill>
                  <a:srgbClr val="333333"/>
                </a:solidFill>
                <a:latin typeface="Arial"/>
                <a:ea typeface="Arial"/>
                <a:cs typeface="Arial"/>
                <a:sym typeface="Arial"/>
              </a:rPr>
              <a:t>Step-1:</a:t>
            </a:r>
            <a:r>
              <a:rPr lang="en" sz="1600">
                <a:solidFill>
                  <a:srgbClr val="333333"/>
                </a:solidFill>
                <a:latin typeface="Arial"/>
                <a:ea typeface="Arial"/>
                <a:cs typeface="Arial"/>
                <a:sym typeface="Arial"/>
              </a:rPr>
              <a:t> Select the number K to decide the number of clusters.</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Step-2:</a:t>
            </a:r>
            <a:r>
              <a:rPr lang="en" sz="1600">
                <a:solidFill>
                  <a:srgbClr val="333333"/>
                </a:solidFill>
                <a:latin typeface="Arial"/>
                <a:ea typeface="Arial"/>
                <a:cs typeface="Arial"/>
                <a:sym typeface="Arial"/>
              </a:rPr>
              <a:t> Select random K points or centroids. (It can be other from the input dataset).</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Step-3:</a:t>
            </a:r>
            <a:r>
              <a:rPr lang="en" sz="1600">
                <a:solidFill>
                  <a:srgbClr val="333333"/>
                </a:solidFill>
                <a:latin typeface="Arial"/>
                <a:ea typeface="Arial"/>
                <a:cs typeface="Arial"/>
                <a:sym typeface="Arial"/>
              </a:rPr>
              <a:t> Assign each data point to their closest centroid, which will form the predefined K clusters.</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Step-4:</a:t>
            </a:r>
            <a:r>
              <a:rPr lang="en" sz="1600">
                <a:solidFill>
                  <a:srgbClr val="333333"/>
                </a:solidFill>
                <a:latin typeface="Arial"/>
                <a:ea typeface="Arial"/>
                <a:cs typeface="Arial"/>
                <a:sym typeface="Arial"/>
              </a:rPr>
              <a:t> Calculate the variance and place a new centroid of each cluster.</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Step-5:</a:t>
            </a:r>
            <a:r>
              <a:rPr lang="en" sz="1600">
                <a:solidFill>
                  <a:srgbClr val="333333"/>
                </a:solidFill>
                <a:latin typeface="Arial"/>
                <a:ea typeface="Arial"/>
                <a:cs typeface="Arial"/>
                <a:sym typeface="Arial"/>
              </a:rPr>
              <a:t> Repeat the third steps, which means re-assign each datapoint to the new closest centroid of each cluster.</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Step-6:</a:t>
            </a:r>
            <a:r>
              <a:rPr lang="en" sz="1600">
                <a:solidFill>
                  <a:srgbClr val="333333"/>
                </a:solidFill>
                <a:latin typeface="Arial"/>
                <a:ea typeface="Arial"/>
                <a:cs typeface="Arial"/>
                <a:sym typeface="Arial"/>
              </a:rPr>
              <a:t> If any reassignment occurs, then go to step-4 else go to FINISH.</a:t>
            </a:r>
            <a:endParaRPr sz="1600">
              <a:solidFill>
                <a:srgbClr val="333333"/>
              </a:solidFill>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solidFill>
                  <a:srgbClr val="333333"/>
                </a:solidFill>
                <a:latin typeface="Arial"/>
                <a:ea typeface="Arial"/>
                <a:cs typeface="Arial"/>
                <a:sym typeface="Arial"/>
              </a:rPr>
              <a:t>Step-7</a:t>
            </a:r>
            <a:r>
              <a:rPr lang="en" sz="1600">
                <a:solidFill>
                  <a:srgbClr val="333333"/>
                </a:solidFill>
                <a:latin typeface="Arial"/>
                <a:ea typeface="Arial"/>
                <a:cs typeface="Arial"/>
                <a:sym typeface="Arial"/>
              </a:rPr>
              <a:t>: The model is ready.</a:t>
            </a:r>
            <a:endParaRPr sz="160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600"/>
          </a:p>
          <a:p>
            <a:pPr indent="0" lvl="0" marL="0" rtl="0" algn="l">
              <a:lnSpc>
                <a:spcPct val="115000"/>
              </a:lnSpc>
              <a:spcBef>
                <a:spcPts val="1600"/>
              </a:spcBef>
              <a:spcAft>
                <a:spcPts val="0"/>
              </a:spcAft>
              <a:buNone/>
            </a:pPr>
            <a:r>
              <a:t/>
            </a:r>
            <a:endParaRPr sz="1600"/>
          </a:p>
          <a:p>
            <a:pPr indent="0" lvl="0" marL="0" rtl="0" algn="l">
              <a:lnSpc>
                <a:spcPct val="115000"/>
              </a:lnSpc>
              <a:spcBef>
                <a:spcPts val="0"/>
              </a:spcBef>
              <a:spcAft>
                <a:spcPts val="1600"/>
              </a:spcAft>
              <a:buNone/>
            </a:pPr>
            <a:r>
              <a:t/>
            </a:r>
            <a:endParaRPr sz="1600"/>
          </a:p>
        </p:txBody>
      </p:sp>
      <p:sp>
        <p:nvSpPr>
          <p:cNvPr id="444" name="Google Shape;444;p42"/>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Steps</a:t>
            </a:r>
            <a:endParaRPr/>
          </a:p>
        </p:txBody>
      </p:sp>
      <p:sp>
        <p:nvSpPr>
          <p:cNvPr id="445" name="Google Shape;445;p42"/>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Animations</a:t>
            </a:r>
            <a:endParaRPr/>
          </a:p>
        </p:txBody>
      </p:sp>
      <p:sp>
        <p:nvSpPr>
          <p:cNvPr id="451" name="Google Shape;451;p43"/>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pic>
        <p:nvPicPr>
          <p:cNvPr id="452" name="Google Shape;452;p43"/>
          <p:cNvPicPr preferRelativeResize="0"/>
          <p:nvPr/>
        </p:nvPicPr>
        <p:blipFill>
          <a:blip r:embed="rId3">
            <a:alphaModFix/>
          </a:blip>
          <a:stretch>
            <a:fillRect/>
          </a:stretch>
        </p:blipFill>
        <p:spPr>
          <a:xfrm>
            <a:off x="2574225" y="1840725"/>
            <a:ext cx="3839699" cy="26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ph type="title"/>
          </p:nvPr>
        </p:nvSpPr>
        <p:spPr>
          <a:xfrm>
            <a:off x="699450" y="785800"/>
            <a:ext cx="7745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a:t>
            </a:r>
            <a:endParaRPr/>
          </a:p>
        </p:txBody>
      </p:sp>
      <p:pic>
        <p:nvPicPr>
          <p:cNvPr id="458" name="Google Shape;458;p44"/>
          <p:cNvPicPr preferRelativeResize="0"/>
          <p:nvPr/>
        </p:nvPicPr>
        <p:blipFill>
          <a:blip r:embed="rId3">
            <a:alphaModFix/>
          </a:blip>
          <a:stretch>
            <a:fillRect/>
          </a:stretch>
        </p:blipFill>
        <p:spPr>
          <a:xfrm>
            <a:off x="4682775" y="1524325"/>
            <a:ext cx="4326926" cy="3096825"/>
          </a:xfrm>
          <a:prstGeom prst="rect">
            <a:avLst/>
          </a:prstGeom>
          <a:noFill/>
          <a:ln>
            <a:noFill/>
          </a:ln>
          <a:effectLst>
            <a:outerShdw blurRad="57150" rotWithShape="0" algn="bl" dir="5400000" dist="19050">
              <a:srgbClr val="000000">
                <a:alpha val="50000"/>
              </a:srgbClr>
            </a:outerShdw>
          </a:effectLst>
        </p:spPr>
      </p:pic>
      <p:sp>
        <p:nvSpPr>
          <p:cNvPr id="459" name="Google Shape;459;p44"/>
          <p:cNvSpPr txBox="1"/>
          <p:nvPr>
            <p:ph type="title"/>
          </p:nvPr>
        </p:nvSpPr>
        <p:spPr>
          <a:xfrm>
            <a:off x="3451050" y="353625"/>
            <a:ext cx="2241900" cy="646500"/>
          </a:xfrm>
          <a:prstGeom prst="rect">
            <a:avLst/>
          </a:prstGeom>
          <a:effectLst>
            <a:outerShdw blurRad="42863" rotWithShape="0" algn="bl">
              <a:srgbClr val="000000">
                <a:alpha val="8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2F4F6"/>
                </a:solidFill>
              </a:rPr>
              <a:t>K-Means</a:t>
            </a:r>
            <a:endParaRPr>
              <a:solidFill>
                <a:srgbClr val="F2F4F6"/>
              </a:solidFill>
            </a:endParaRPr>
          </a:p>
        </p:txBody>
      </p:sp>
      <p:pic>
        <p:nvPicPr>
          <p:cNvPr id="460" name="Google Shape;460;p44"/>
          <p:cNvPicPr preferRelativeResize="0"/>
          <p:nvPr/>
        </p:nvPicPr>
        <p:blipFill>
          <a:blip r:embed="rId4">
            <a:alphaModFix/>
          </a:blip>
          <a:stretch>
            <a:fillRect/>
          </a:stretch>
        </p:blipFill>
        <p:spPr>
          <a:xfrm>
            <a:off x="152400" y="1358500"/>
            <a:ext cx="4776800" cy="3632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r Blindness by Slidesgo">
  <a:themeElements>
    <a:clrScheme name="Simple Light">
      <a:dk1>
        <a:srgbClr val="2B7EA4"/>
      </a:dk1>
      <a:lt1>
        <a:srgbClr val="FFFFFF"/>
      </a:lt1>
      <a:dk2>
        <a:srgbClr val="000000"/>
      </a:dk2>
      <a:lt2>
        <a:srgbClr val="2EA7C4"/>
      </a:lt2>
      <a:accent1>
        <a:srgbClr val="000000"/>
      </a:accent1>
      <a:accent2>
        <a:srgbClr val="33AFD1"/>
      </a:accent2>
      <a:accent3>
        <a:srgbClr val="DBB95A"/>
      </a:accent3>
      <a:accent4>
        <a:srgbClr val="EFCD2F"/>
      </a:accent4>
      <a:accent5>
        <a:srgbClr val="AA8E2D"/>
      </a:accent5>
      <a:accent6>
        <a:srgbClr val="3AA4C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